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74" r:id="rId2"/>
    <p:sldId id="275" r:id="rId3"/>
    <p:sldId id="276" r:id="rId4"/>
    <p:sldId id="277" r:id="rId5"/>
    <p:sldId id="278" r:id="rId6"/>
    <p:sldId id="279" r:id="rId7"/>
    <p:sldId id="282" r:id="rId8"/>
    <p:sldId id="283" r:id="rId9"/>
    <p:sldId id="285" r:id="rId10"/>
    <p:sldId id="286" r:id="rId11"/>
  </p:sldIdLst>
  <p:sldSz cx="9144000" cy="6858000" type="screen4x3"/>
  <p:notesSz cx="6850063" cy="9982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33" d="100"/>
          <a:sy n="33" d="100"/>
        </p:scale>
        <p:origin x="880" y="7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040DEE-93A3-4C68-AC45-C625415C6118}" type="doc">
      <dgm:prSet loTypeId="urn:microsoft.com/office/officeart/2005/8/layout/arrow5" loCatId="process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2F737D03-6F0E-4B81-BF8F-D7334BA9A28D}">
      <dgm:prSet phldrT="[Text]"/>
      <dgm:spPr>
        <a:ln>
          <a:solidFill>
            <a:srgbClr val="FFFF00"/>
          </a:solidFill>
        </a:ln>
      </dgm:spPr>
      <dgm:t>
        <a:bodyPr/>
        <a:lstStyle/>
        <a:p>
          <a:r>
            <a:rPr kumimoji="0" lang="en-US" b="0" i="0" u="none" strike="noStrike" cap="none" normalizeH="0" baseline="0" dirty="0" smtClean="0">
              <a:ln/>
              <a:effectLst/>
              <a:latin typeface="Tahoma" pitchFamily="34" charset="0"/>
            </a:rPr>
            <a:t>PARADIGMA</a:t>
          </a:r>
        </a:p>
        <a:p>
          <a:pPr rtl="0"/>
          <a:r>
            <a:rPr lang="en-US" dirty="0" smtClean="0">
              <a:latin typeface="Tahoma" pitchFamily="34" charset="0"/>
            </a:rPr>
            <a:t>MASA KINI</a:t>
          </a:r>
          <a:endParaRPr lang="en-US" dirty="0"/>
        </a:p>
      </dgm:t>
    </dgm:pt>
    <dgm:pt modelId="{21D8FD36-F42D-4FFD-81BA-75CEB14B28C6}" type="parTrans" cxnId="{4721ADD7-413D-4238-A392-A8CC7BE62A34}">
      <dgm:prSet/>
      <dgm:spPr/>
      <dgm:t>
        <a:bodyPr/>
        <a:lstStyle/>
        <a:p>
          <a:endParaRPr lang="en-US"/>
        </a:p>
      </dgm:t>
    </dgm:pt>
    <dgm:pt modelId="{4036034C-8D7C-4C8F-BE8F-A210C9F25572}" type="sibTrans" cxnId="{4721ADD7-413D-4238-A392-A8CC7BE62A34}">
      <dgm:prSet/>
      <dgm:spPr/>
      <dgm:t>
        <a:bodyPr/>
        <a:lstStyle/>
        <a:p>
          <a:endParaRPr lang="en-US"/>
        </a:p>
      </dgm:t>
    </dgm:pt>
    <dgm:pt modelId="{F066B245-7CA2-485B-9DAF-8CCE8A028458}">
      <dgm:prSet phldrT="[Text]"/>
      <dgm:spPr>
        <a:solidFill>
          <a:srgbClr val="7030A0"/>
        </a:solidFill>
        <a:ln>
          <a:solidFill>
            <a:srgbClr val="FFFF00"/>
          </a:solidFill>
        </a:ln>
      </dgm:spPr>
      <dgm:t>
        <a:bodyPr/>
        <a:lstStyle/>
        <a:p>
          <a:r>
            <a:rPr kumimoji="0" lang="en-US" b="0" i="0" u="none" strike="noStrike" cap="none" normalizeH="0" baseline="0" dirty="0" smtClean="0">
              <a:ln/>
              <a:effectLst/>
              <a:latin typeface="Tahoma" pitchFamily="34" charset="0"/>
            </a:rPr>
            <a:t>PARADIGMA</a:t>
          </a:r>
        </a:p>
        <a:p>
          <a:r>
            <a:rPr lang="en-US" dirty="0" smtClean="0">
              <a:latin typeface="Tahoma" pitchFamily="34" charset="0"/>
            </a:rPr>
            <a:t>MASA LALU</a:t>
          </a:r>
          <a:endParaRPr lang="en-US" dirty="0"/>
        </a:p>
      </dgm:t>
    </dgm:pt>
    <dgm:pt modelId="{1B052347-E771-47E3-BE62-01ED8C89994B}" type="parTrans" cxnId="{192BED6E-B738-4683-BEF0-1B85BB9F5D71}">
      <dgm:prSet/>
      <dgm:spPr/>
      <dgm:t>
        <a:bodyPr/>
        <a:lstStyle/>
        <a:p>
          <a:endParaRPr lang="en-US"/>
        </a:p>
      </dgm:t>
    </dgm:pt>
    <dgm:pt modelId="{32AF875D-9ED1-4BA6-BE2E-63A96103B212}" type="sibTrans" cxnId="{192BED6E-B738-4683-BEF0-1B85BB9F5D71}">
      <dgm:prSet/>
      <dgm:spPr/>
      <dgm:t>
        <a:bodyPr/>
        <a:lstStyle/>
        <a:p>
          <a:endParaRPr lang="en-US"/>
        </a:p>
      </dgm:t>
    </dgm:pt>
    <dgm:pt modelId="{9762A0B6-D8EA-40B9-8365-04FCBF60A53E}" type="pres">
      <dgm:prSet presAssocID="{CD040DEE-93A3-4C68-AC45-C625415C611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DBB435A-F9D4-4F09-B466-A69D0B1F856C}" type="pres">
      <dgm:prSet presAssocID="{2F737D03-6F0E-4B81-BF8F-D7334BA9A28D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07A206-D9C9-4438-8534-9F68CF7572A1}" type="pres">
      <dgm:prSet presAssocID="{F066B245-7CA2-485B-9DAF-8CCE8A028458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92BED6E-B738-4683-BEF0-1B85BB9F5D71}" srcId="{CD040DEE-93A3-4C68-AC45-C625415C6118}" destId="{F066B245-7CA2-485B-9DAF-8CCE8A028458}" srcOrd="1" destOrd="0" parTransId="{1B052347-E771-47E3-BE62-01ED8C89994B}" sibTransId="{32AF875D-9ED1-4BA6-BE2E-63A96103B212}"/>
    <dgm:cxn modelId="{4721ADD7-413D-4238-A392-A8CC7BE62A34}" srcId="{CD040DEE-93A3-4C68-AC45-C625415C6118}" destId="{2F737D03-6F0E-4B81-BF8F-D7334BA9A28D}" srcOrd="0" destOrd="0" parTransId="{21D8FD36-F42D-4FFD-81BA-75CEB14B28C6}" sibTransId="{4036034C-8D7C-4C8F-BE8F-A210C9F25572}"/>
    <dgm:cxn modelId="{7EE5CA72-1CE4-45FB-8A20-D37DC3DD850E}" type="presOf" srcId="{CD040DEE-93A3-4C68-AC45-C625415C6118}" destId="{9762A0B6-D8EA-40B9-8365-04FCBF60A53E}" srcOrd="0" destOrd="0" presId="urn:microsoft.com/office/officeart/2005/8/layout/arrow5"/>
    <dgm:cxn modelId="{570385AF-1AC4-45F2-B028-A2580833219B}" type="presOf" srcId="{F066B245-7CA2-485B-9DAF-8CCE8A028458}" destId="{6B07A206-D9C9-4438-8534-9F68CF7572A1}" srcOrd="0" destOrd="0" presId="urn:microsoft.com/office/officeart/2005/8/layout/arrow5"/>
    <dgm:cxn modelId="{50547BB5-C50A-4911-BBDC-32DC4726E1C5}" type="presOf" srcId="{2F737D03-6F0E-4B81-BF8F-D7334BA9A28D}" destId="{2DBB435A-F9D4-4F09-B466-A69D0B1F856C}" srcOrd="0" destOrd="0" presId="urn:microsoft.com/office/officeart/2005/8/layout/arrow5"/>
    <dgm:cxn modelId="{FEA40742-FE43-4779-B490-4C2F1537F153}" type="presParOf" srcId="{9762A0B6-D8EA-40B9-8365-04FCBF60A53E}" destId="{2DBB435A-F9D4-4F09-B466-A69D0B1F856C}" srcOrd="0" destOrd="0" presId="urn:microsoft.com/office/officeart/2005/8/layout/arrow5"/>
    <dgm:cxn modelId="{D9D09A61-D603-4196-8D72-DA7AFFEBA42A}" type="presParOf" srcId="{9762A0B6-D8EA-40B9-8365-04FCBF60A53E}" destId="{6B07A206-D9C9-4438-8534-9F68CF7572A1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4A16A1D-D4A2-4059-BBA2-902BA7BAB210}" type="doc">
      <dgm:prSet loTypeId="urn:microsoft.com/office/officeart/2005/8/layout/radial4" loCatId="relationship" qsTypeId="urn:microsoft.com/office/officeart/2005/8/quickstyle/simple5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A4369356-A3C8-4CAB-8828-400FD00A945A}">
      <dgm:prSet phldrT="[Text]"/>
      <dgm:spPr>
        <a:solidFill>
          <a:srgbClr val="7030A0"/>
        </a:solidFill>
        <a:ln>
          <a:solidFill>
            <a:srgbClr val="FFFF00"/>
          </a:solidFill>
        </a:ln>
      </dgm:spPr>
      <dgm:t>
        <a:bodyPr/>
        <a:lstStyle/>
        <a:p>
          <a:r>
            <a:rPr lang="en-US" dirty="0" smtClean="0">
              <a:ln>
                <a:solidFill>
                  <a:schemeClr val="tx1"/>
                </a:solidFill>
              </a:ln>
              <a:solidFill>
                <a:srgbClr val="FFFF00"/>
              </a:solidFill>
              <a:latin typeface="Arial Black" panose="020B0A04020102020204" pitchFamily="34" charset="0"/>
            </a:rPr>
            <a:t>SEJARAWAN</a:t>
          </a:r>
          <a:endParaRPr lang="en-US" dirty="0">
            <a:ln>
              <a:solidFill>
                <a:schemeClr val="tx1"/>
              </a:solidFill>
            </a:ln>
            <a:solidFill>
              <a:srgbClr val="FFFF00"/>
            </a:solidFill>
            <a:latin typeface="Arial Black" panose="020B0A04020102020204" pitchFamily="34" charset="0"/>
          </a:endParaRPr>
        </a:p>
      </dgm:t>
    </dgm:pt>
    <dgm:pt modelId="{FED71E23-CCAE-40F2-8CE7-5FF5F9755FCB}" type="parTrans" cxnId="{64A8D9E0-0C8C-4BED-8FAE-2832F88771BA}">
      <dgm:prSet/>
      <dgm:spPr/>
      <dgm:t>
        <a:bodyPr/>
        <a:lstStyle/>
        <a:p>
          <a:endParaRPr lang="en-US"/>
        </a:p>
      </dgm:t>
    </dgm:pt>
    <dgm:pt modelId="{5E17427D-6F4D-4D37-A33B-D963AE79448F}" type="sibTrans" cxnId="{64A8D9E0-0C8C-4BED-8FAE-2832F88771BA}">
      <dgm:prSet/>
      <dgm:spPr/>
      <dgm:t>
        <a:bodyPr/>
        <a:lstStyle/>
        <a:p>
          <a:endParaRPr lang="en-US"/>
        </a:p>
      </dgm:t>
    </dgm:pt>
    <dgm:pt modelId="{0C7945EA-98BF-4BD7-8B16-BD0B877AAA83}">
      <dgm:prSet phldrT="[Text]"/>
      <dgm:spPr>
        <a:ln>
          <a:solidFill>
            <a:srgbClr val="FFFF00"/>
          </a:solidFill>
        </a:ln>
      </dgm:spPr>
      <dgm:t>
        <a:bodyPr/>
        <a:lstStyle/>
        <a:p>
          <a:r>
            <a:rPr lang="en-US" dirty="0" smtClean="0">
              <a:latin typeface="Arial Black" panose="020B0A04020102020204" pitchFamily="34" charset="0"/>
            </a:rPr>
            <a:t>PERLUNYA MEMBANGKITKAN TERUS MENERUS RASA NASIONALISME MASYARAKAT PAPUA TERHADAP INDONESIA </a:t>
          </a:r>
          <a:endParaRPr lang="en-US" dirty="0">
            <a:latin typeface="Arial Black" panose="020B0A04020102020204" pitchFamily="34" charset="0"/>
          </a:endParaRPr>
        </a:p>
      </dgm:t>
    </dgm:pt>
    <dgm:pt modelId="{60E9D86A-26E7-420A-A9D5-5275E6D26C63}" type="parTrans" cxnId="{7EFD2494-8B5F-4B30-A02C-3D6488CE8DCB}">
      <dgm:prSet/>
      <dgm:spPr>
        <a:solidFill>
          <a:srgbClr val="FFFF00"/>
        </a:solidFill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D5BF79D8-BD87-4925-8D8C-1CDC6A637A6C}" type="sibTrans" cxnId="{7EFD2494-8B5F-4B30-A02C-3D6488CE8DCB}">
      <dgm:prSet/>
      <dgm:spPr/>
      <dgm:t>
        <a:bodyPr/>
        <a:lstStyle/>
        <a:p>
          <a:endParaRPr lang="en-US"/>
        </a:p>
      </dgm:t>
    </dgm:pt>
    <dgm:pt modelId="{96A80C34-AA33-41D8-9DDD-2CBBD0B2E0AC}">
      <dgm:prSet phldrT="[Text]"/>
      <dgm:spPr>
        <a:solidFill>
          <a:srgbClr val="00B050"/>
        </a:solidFill>
        <a:ln>
          <a:solidFill>
            <a:srgbClr val="FFFF00"/>
          </a:solidFill>
        </a:ln>
      </dgm:spPr>
      <dgm:t>
        <a:bodyPr/>
        <a:lstStyle/>
        <a:p>
          <a:r>
            <a:rPr lang="en-US" dirty="0" smtClean="0">
              <a:latin typeface="Arial Black" panose="020B0A04020102020204" pitchFamily="34" charset="0"/>
            </a:rPr>
            <a:t>PERLUNYA PENJELASAN KPD MASYARAKAT PAPUA BAHWA PAPUA SEJAK DULU ADALAH BAGIAN DARI INDONESIA</a:t>
          </a:r>
          <a:endParaRPr lang="en-US" dirty="0">
            <a:latin typeface="Arial Black" panose="020B0A04020102020204" pitchFamily="34" charset="0"/>
          </a:endParaRPr>
        </a:p>
      </dgm:t>
    </dgm:pt>
    <dgm:pt modelId="{6EF898F0-D78D-4D12-8C24-4E6E638052A3}" type="parTrans" cxnId="{3B0D389B-800D-4CB6-B40E-DE104F3DABAE}">
      <dgm:prSet/>
      <dgm:spPr>
        <a:solidFill>
          <a:srgbClr val="FFFF00"/>
        </a:solidFill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BC035935-A174-43C4-B912-BA3A18D887CE}" type="sibTrans" cxnId="{3B0D389B-800D-4CB6-B40E-DE104F3DABAE}">
      <dgm:prSet/>
      <dgm:spPr/>
      <dgm:t>
        <a:bodyPr/>
        <a:lstStyle/>
        <a:p>
          <a:endParaRPr lang="en-US"/>
        </a:p>
      </dgm:t>
    </dgm:pt>
    <dgm:pt modelId="{7051E93B-3E20-4D73-B8E9-1661FC4C2449}">
      <dgm:prSet phldrT="[Text]"/>
      <dgm:spPr>
        <a:solidFill>
          <a:srgbClr val="0070C0"/>
        </a:solidFill>
        <a:ln>
          <a:solidFill>
            <a:srgbClr val="FFFF00"/>
          </a:solidFill>
        </a:ln>
      </dgm:spPr>
      <dgm:t>
        <a:bodyPr/>
        <a:lstStyle/>
        <a:p>
          <a:r>
            <a:rPr lang="en-US" dirty="0" smtClean="0">
              <a:solidFill>
                <a:srgbClr val="FFFF00"/>
              </a:solidFill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PERLUNYA MENUMBUHKAN KEMBALI  ARTI </a:t>
          </a:r>
          <a:r>
            <a:rPr lang="id-ID" dirty="0" smtClean="0">
              <a:solidFill>
                <a:srgbClr val="FFFF00"/>
              </a:solidFill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NILAI-NILAI KEJUANGAN </a:t>
          </a:r>
          <a:r>
            <a:rPr lang="en-US" dirty="0" smtClean="0">
              <a:solidFill>
                <a:srgbClr val="FFFF00"/>
              </a:solidFill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BAGI MASYARAKAT PAPUA</a:t>
          </a:r>
          <a:r>
            <a:rPr lang="id-ID" dirty="0" smtClean="0">
              <a:solidFill>
                <a:srgbClr val="FFFF00"/>
              </a:solidFill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    </a:t>
          </a:r>
          <a:endParaRPr lang="en-US" dirty="0">
            <a:latin typeface="Arial Black" panose="020B0A04020102020204" pitchFamily="34" charset="0"/>
          </a:endParaRPr>
        </a:p>
      </dgm:t>
    </dgm:pt>
    <dgm:pt modelId="{BA0CC2B4-6660-471D-A1AF-DCD086021374}" type="parTrans" cxnId="{0A13B83F-9B30-438E-82C1-13654D621287}">
      <dgm:prSet/>
      <dgm:spPr>
        <a:solidFill>
          <a:srgbClr val="FFFF00"/>
        </a:solidFill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D11B5F34-DDB5-47B8-BE27-DE3448C0F119}" type="sibTrans" cxnId="{0A13B83F-9B30-438E-82C1-13654D621287}">
      <dgm:prSet/>
      <dgm:spPr/>
      <dgm:t>
        <a:bodyPr/>
        <a:lstStyle/>
        <a:p>
          <a:endParaRPr lang="en-US"/>
        </a:p>
      </dgm:t>
    </dgm:pt>
    <dgm:pt modelId="{C2C6A816-A206-4F3C-944A-C6CEC97C23F6}" type="pres">
      <dgm:prSet presAssocID="{34A16A1D-D4A2-4059-BBA2-902BA7BAB210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4EE17A4-F1DE-4884-A395-C57C30C58FB1}" type="pres">
      <dgm:prSet presAssocID="{A4369356-A3C8-4CAB-8828-400FD00A945A}" presName="centerShape" presStyleLbl="node0" presStyleIdx="0" presStyleCnt="1"/>
      <dgm:spPr/>
      <dgm:t>
        <a:bodyPr/>
        <a:lstStyle/>
        <a:p>
          <a:endParaRPr lang="en-US"/>
        </a:p>
      </dgm:t>
    </dgm:pt>
    <dgm:pt modelId="{F7E9F855-E696-4BC6-9B9E-BC86EA213D16}" type="pres">
      <dgm:prSet presAssocID="{60E9D86A-26E7-420A-A9D5-5275E6D26C63}" presName="parTrans" presStyleLbl="bgSibTrans2D1" presStyleIdx="0" presStyleCnt="3"/>
      <dgm:spPr/>
      <dgm:t>
        <a:bodyPr/>
        <a:lstStyle/>
        <a:p>
          <a:endParaRPr lang="en-US"/>
        </a:p>
      </dgm:t>
    </dgm:pt>
    <dgm:pt modelId="{D11602DD-4756-4D7A-A4D5-6CC9986F4EB2}" type="pres">
      <dgm:prSet presAssocID="{0C7945EA-98BF-4BD7-8B16-BD0B877AAA83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58DC48-2B26-4832-A236-D319E5D8917E}" type="pres">
      <dgm:prSet presAssocID="{6EF898F0-D78D-4D12-8C24-4E6E638052A3}" presName="parTrans" presStyleLbl="bgSibTrans2D1" presStyleIdx="1" presStyleCnt="3"/>
      <dgm:spPr/>
      <dgm:t>
        <a:bodyPr/>
        <a:lstStyle/>
        <a:p>
          <a:endParaRPr lang="en-US"/>
        </a:p>
      </dgm:t>
    </dgm:pt>
    <dgm:pt modelId="{354B9E41-1B82-4C27-91E4-68191AC5F06F}" type="pres">
      <dgm:prSet presAssocID="{96A80C34-AA33-41D8-9DDD-2CBBD0B2E0A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8BA866-BC2B-4AFF-BED5-300648CF8BDD}" type="pres">
      <dgm:prSet presAssocID="{BA0CC2B4-6660-471D-A1AF-DCD086021374}" presName="parTrans" presStyleLbl="bgSibTrans2D1" presStyleIdx="2" presStyleCnt="3"/>
      <dgm:spPr/>
      <dgm:t>
        <a:bodyPr/>
        <a:lstStyle/>
        <a:p>
          <a:endParaRPr lang="en-US"/>
        </a:p>
      </dgm:t>
    </dgm:pt>
    <dgm:pt modelId="{F90E1BFE-B878-4EB4-BDBE-33A899B93B9F}" type="pres">
      <dgm:prSet presAssocID="{7051E93B-3E20-4D73-B8E9-1661FC4C2449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8A6A581-B530-4201-A59C-5056901FF463}" type="presOf" srcId="{60E9D86A-26E7-420A-A9D5-5275E6D26C63}" destId="{F7E9F855-E696-4BC6-9B9E-BC86EA213D16}" srcOrd="0" destOrd="0" presId="urn:microsoft.com/office/officeart/2005/8/layout/radial4"/>
    <dgm:cxn modelId="{64A8D9E0-0C8C-4BED-8FAE-2832F88771BA}" srcId="{34A16A1D-D4A2-4059-BBA2-902BA7BAB210}" destId="{A4369356-A3C8-4CAB-8828-400FD00A945A}" srcOrd="0" destOrd="0" parTransId="{FED71E23-CCAE-40F2-8CE7-5FF5F9755FCB}" sibTransId="{5E17427D-6F4D-4D37-A33B-D963AE79448F}"/>
    <dgm:cxn modelId="{9E15E2AF-464C-4762-8DA2-490D4F2DB0F8}" type="presOf" srcId="{6EF898F0-D78D-4D12-8C24-4E6E638052A3}" destId="{DE58DC48-2B26-4832-A236-D319E5D8917E}" srcOrd="0" destOrd="0" presId="urn:microsoft.com/office/officeart/2005/8/layout/radial4"/>
    <dgm:cxn modelId="{5C1C9E73-78AD-402B-8E73-474ADC9FA8C0}" type="presOf" srcId="{0C7945EA-98BF-4BD7-8B16-BD0B877AAA83}" destId="{D11602DD-4756-4D7A-A4D5-6CC9986F4EB2}" srcOrd="0" destOrd="0" presId="urn:microsoft.com/office/officeart/2005/8/layout/radial4"/>
    <dgm:cxn modelId="{563D847E-3615-4973-95D4-F9F712038544}" type="presOf" srcId="{34A16A1D-D4A2-4059-BBA2-902BA7BAB210}" destId="{C2C6A816-A206-4F3C-944A-C6CEC97C23F6}" srcOrd="0" destOrd="0" presId="urn:microsoft.com/office/officeart/2005/8/layout/radial4"/>
    <dgm:cxn modelId="{4EE782AE-3A6B-4B72-9F9F-52CA9EBAFBBB}" type="presOf" srcId="{7051E93B-3E20-4D73-B8E9-1661FC4C2449}" destId="{F90E1BFE-B878-4EB4-BDBE-33A899B93B9F}" srcOrd="0" destOrd="0" presId="urn:microsoft.com/office/officeart/2005/8/layout/radial4"/>
    <dgm:cxn modelId="{3B0D389B-800D-4CB6-B40E-DE104F3DABAE}" srcId="{A4369356-A3C8-4CAB-8828-400FD00A945A}" destId="{96A80C34-AA33-41D8-9DDD-2CBBD0B2E0AC}" srcOrd="1" destOrd="0" parTransId="{6EF898F0-D78D-4D12-8C24-4E6E638052A3}" sibTransId="{BC035935-A174-43C4-B912-BA3A18D887CE}"/>
    <dgm:cxn modelId="{0EA1A7E7-EF71-4187-97FA-AE7FFCF1327A}" type="presOf" srcId="{96A80C34-AA33-41D8-9DDD-2CBBD0B2E0AC}" destId="{354B9E41-1B82-4C27-91E4-68191AC5F06F}" srcOrd="0" destOrd="0" presId="urn:microsoft.com/office/officeart/2005/8/layout/radial4"/>
    <dgm:cxn modelId="{DECDB19C-D760-4D6A-9558-35B324928138}" type="presOf" srcId="{BA0CC2B4-6660-471D-A1AF-DCD086021374}" destId="{E98BA866-BC2B-4AFF-BED5-300648CF8BDD}" srcOrd="0" destOrd="0" presId="urn:microsoft.com/office/officeart/2005/8/layout/radial4"/>
    <dgm:cxn modelId="{0A13B83F-9B30-438E-82C1-13654D621287}" srcId="{A4369356-A3C8-4CAB-8828-400FD00A945A}" destId="{7051E93B-3E20-4D73-B8E9-1661FC4C2449}" srcOrd="2" destOrd="0" parTransId="{BA0CC2B4-6660-471D-A1AF-DCD086021374}" sibTransId="{D11B5F34-DDB5-47B8-BE27-DE3448C0F119}"/>
    <dgm:cxn modelId="{7EFD2494-8B5F-4B30-A02C-3D6488CE8DCB}" srcId="{A4369356-A3C8-4CAB-8828-400FD00A945A}" destId="{0C7945EA-98BF-4BD7-8B16-BD0B877AAA83}" srcOrd="0" destOrd="0" parTransId="{60E9D86A-26E7-420A-A9D5-5275E6D26C63}" sibTransId="{D5BF79D8-BD87-4925-8D8C-1CDC6A637A6C}"/>
    <dgm:cxn modelId="{F2503D12-341E-4C00-9D01-37B0C4C2C624}" type="presOf" srcId="{A4369356-A3C8-4CAB-8828-400FD00A945A}" destId="{94EE17A4-F1DE-4884-A395-C57C30C58FB1}" srcOrd="0" destOrd="0" presId="urn:microsoft.com/office/officeart/2005/8/layout/radial4"/>
    <dgm:cxn modelId="{704EBB0E-6AF6-49A0-8CDB-5FEE019EC257}" type="presParOf" srcId="{C2C6A816-A206-4F3C-944A-C6CEC97C23F6}" destId="{94EE17A4-F1DE-4884-A395-C57C30C58FB1}" srcOrd="0" destOrd="0" presId="urn:microsoft.com/office/officeart/2005/8/layout/radial4"/>
    <dgm:cxn modelId="{96D45177-52C3-4B94-9EB5-DC4C166C2CD7}" type="presParOf" srcId="{C2C6A816-A206-4F3C-944A-C6CEC97C23F6}" destId="{F7E9F855-E696-4BC6-9B9E-BC86EA213D16}" srcOrd="1" destOrd="0" presId="urn:microsoft.com/office/officeart/2005/8/layout/radial4"/>
    <dgm:cxn modelId="{A242B37B-A419-4D19-906D-4F4032C62D01}" type="presParOf" srcId="{C2C6A816-A206-4F3C-944A-C6CEC97C23F6}" destId="{D11602DD-4756-4D7A-A4D5-6CC9986F4EB2}" srcOrd="2" destOrd="0" presId="urn:microsoft.com/office/officeart/2005/8/layout/radial4"/>
    <dgm:cxn modelId="{BE280B08-7E94-44E1-AD7A-410ED7F9D7EC}" type="presParOf" srcId="{C2C6A816-A206-4F3C-944A-C6CEC97C23F6}" destId="{DE58DC48-2B26-4832-A236-D319E5D8917E}" srcOrd="3" destOrd="0" presId="urn:microsoft.com/office/officeart/2005/8/layout/radial4"/>
    <dgm:cxn modelId="{CC9098FC-AC9C-4453-8798-09F52A37C2AA}" type="presParOf" srcId="{C2C6A816-A206-4F3C-944A-C6CEC97C23F6}" destId="{354B9E41-1B82-4C27-91E4-68191AC5F06F}" srcOrd="4" destOrd="0" presId="urn:microsoft.com/office/officeart/2005/8/layout/radial4"/>
    <dgm:cxn modelId="{9775EB96-B5FC-44FB-9ADC-4CAAC8F990A9}" type="presParOf" srcId="{C2C6A816-A206-4F3C-944A-C6CEC97C23F6}" destId="{E98BA866-BC2B-4AFF-BED5-300648CF8BDD}" srcOrd="5" destOrd="0" presId="urn:microsoft.com/office/officeart/2005/8/layout/radial4"/>
    <dgm:cxn modelId="{CC0378D0-B1A8-465A-BC56-F8FC0BA08FF7}" type="presParOf" srcId="{C2C6A816-A206-4F3C-944A-C6CEC97C23F6}" destId="{F90E1BFE-B878-4EB4-BDBE-33A899B93B9F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BB435A-F9D4-4F09-B466-A69D0B1F856C}">
      <dsp:nvSpPr>
        <dsp:cNvPr id="0" name=""/>
        <dsp:cNvSpPr/>
      </dsp:nvSpPr>
      <dsp:spPr>
        <a:xfrm rot="16200000">
          <a:off x="124" y="398"/>
          <a:ext cx="1816298" cy="1816298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FFFF0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sz="1700" b="0" i="0" u="none" strike="noStrike" kern="1200" cap="none" normalizeH="0" baseline="0" dirty="0" smtClean="0">
              <a:ln/>
              <a:effectLst/>
              <a:latin typeface="Tahoma" pitchFamily="34" charset="0"/>
            </a:rPr>
            <a:t>PARADIGMA</a:t>
          </a:r>
        </a:p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Tahoma" pitchFamily="34" charset="0"/>
            </a:rPr>
            <a:t>MASA KINI</a:t>
          </a:r>
          <a:endParaRPr lang="en-US" sz="1700" kern="1200" dirty="0"/>
        </a:p>
      </dsp:txBody>
      <dsp:txXfrm rot="5400000">
        <a:off x="125" y="454471"/>
        <a:ext cx="1498446" cy="908149"/>
      </dsp:txXfrm>
    </dsp:sp>
    <dsp:sp modelId="{6B07A206-D9C9-4438-8534-9F68CF7572A1}">
      <dsp:nvSpPr>
        <dsp:cNvPr id="0" name=""/>
        <dsp:cNvSpPr/>
      </dsp:nvSpPr>
      <dsp:spPr>
        <a:xfrm rot="5400000">
          <a:off x="2298377" y="398"/>
          <a:ext cx="1816298" cy="1816298"/>
        </a:xfrm>
        <a:prstGeom prst="downArrow">
          <a:avLst>
            <a:gd name="adj1" fmla="val 50000"/>
            <a:gd name="adj2" fmla="val 35000"/>
          </a:avLst>
        </a:prstGeom>
        <a:solidFill>
          <a:srgbClr val="7030A0"/>
        </a:solidFill>
        <a:ln w="38100" cap="flat" cmpd="sng" algn="ctr">
          <a:solidFill>
            <a:srgbClr val="FFFF0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sz="1700" b="0" i="0" u="none" strike="noStrike" kern="1200" cap="none" normalizeH="0" baseline="0" dirty="0" smtClean="0">
              <a:ln/>
              <a:effectLst/>
              <a:latin typeface="Tahoma" pitchFamily="34" charset="0"/>
            </a:rPr>
            <a:t>PARADIGMA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Tahoma" pitchFamily="34" charset="0"/>
            </a:rPr>
            <a:t>MASA LALU</a:t>
          </a:r>
          <a:endParaRPr lang="en-US" sz="1700" kern="1200" dirty="0"/>
        </a:p>
      </dsp:txBody>
      <dsp:txXfrm rot="-5400000">
        <a:off x="2616230" y="454473"/>
        <a:ext cx="1498446" cy="90814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EE17A4-F1DE-4884-A395-C57C30C58FB1}">
      <dsp:nvSpPr>
        <dsp:cNvPr id="0" name=""/>
        <dsp:cNvSpPr/>
      </dsp:nvSpPr>
      <dsp:spPr>
        <a:xfrm>
          <a:off x="3358053" y="2891382"/>
          <a:ext cx="2427892" cy="2427892"/>
        </a:xfrm>
        <a:prstGeom prst="ellipse">
          <a:avLst/>
        </a:prstGeom>
        <a:solidFill>
          <a:srgbClr val="7030A0"/>
        </a:solidFill>
        <a:ln>
          <a:solidFill>
            <a:srgbClr val="FFFF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n>
                <a:solidFill>
                  <a:schemeClr val="tx1"/>
                </a:solidFill>
              </a:ln>
              <a:solidFill>
                <a:srgbClr val="FFFF00"/>
              </a:solidFill>
              <a:latin typeface="Arial Black" panose="020B0A04020102020204" pitchFamily="34" charset="0"/>
            </a:rPr>
            <a:t>SEJARAWAN</a:t>
          </a:r>
          <a:endParaRPr lang="en-US" sz="1800" kern="1200" dirty="0">
            <a:ln>
              <a:solidFill>
                <a:schemeClr val="tx1"/>
              </a:solidFill>
            </a:ln>
            <a:solidFill>
              <a:srgbClr val="FFFF00"/>
            </a:solidFill>
            <a:latin typeface="Arial Black" panose="020B0A04020102020204" pitchFamily="34" charset="0"/>
          </a:endParaRPr>
        </a:p>
      </dsp:txBody>
      <dsp:txXfrm>
        <a:off x="3713610" y="3246939"/>
        <a:ext cx="1716778" cy="1716778"/>
      </dsp:txXfrm>
    </dsp:sp>
    <dsp:sp modelId="{F7E9F855-E696-4BC6-9B9E-BC86EA213D16}">
      <dsp:nvSpPr>
        <dsp:cNvPr id="0" name=""/>
        <dsp:cNvSpPr/>
      </dsp:nvSpPr>
      <dsp:spPr>
        <a:xfrm rot="12900000">
          <a:off x="1798459" y="2467997"/>
          <a:ext cx="1858585" cy="691949"/>
        </a:xfrm>
        <a:prstGeom prst="leftArrow">
          <a:avLst>
            <a:gd name="adj1" fmla="val 60000"/>
            <a:gd name="adj2" fmla="val 50000"/>
          </a:avLst>
        </a:prstGeom>
        <a:solidFill>
          <a:srgbClr val="FFFF00"/>
        </a:solidFill>
        <a:ln>
          <a:solidFill>
            <a:schemeClr val="tx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11602DD-4756-4D7A-A4D5-6CC9986F4EB2}">
      <dsp:nvSpPr>
        <dsp:cNvPr id="0" name=""/>
        <dsp:cNvSpPr/>
      </dsp:nvSpPr>
      <dsp:spPr>
        <a:xfrm>
          <a:off x="813270" y="1358352"/>
          <a:ext cx="2306498" cy="18451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solidFill>
            <a:srgbClr val="FFFF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Arial Black" panose="020B0A04020102020204" pitchFamily="34" charset="0"/>
            </a:rPr>
            <a:t>PERLUNYA MEMBANGKITKAN TERUS MENERUS RASA NASIONALISME MASYARAKAT PAPUA TERHADAP INDONESIA </a:t>
          </a:r>
          <a:endParaRPr lang="en-US" sz="1400" kern="1200" dirty="0">
            <a:latin typeface="Arial Black" panose="020B0A04020102020204" pitchFamily="34" charset="0"/>
          </a:endParaRPr>
        </a:p>
      </dsp:txBody>
      <dsp:txXfrm>
        <a:off x="867314" y="1412396"/>
        <a:ext cx="2198410" cy="1737110"/>
      </dsp:txXfrm>
    </dsp:sp>
    <dsp:sp modelId="{DE58DC48-2B26-4832-A236-D319E5D8917E}">
      <dsp:nvSpPr>
        <dsp:cNvPr id="0" name=""/>
        <dsp:cNvSpPr/>
      </dsp:nvSpPr>
      <dsp:spPr>
        <a:xfrm rot="16200000">
          <a:off x="3642707" y="1507942"/>
          <a:ext cx="1858585" cy="691949"/>
        </a:xfrm>
        <a:prstGeom prst="leftArrow">
          <a:avLst>
            <a:gd name="adj1" fmla="val 60000"/>
            <a:gd name="adj2" fmla="val 50000"/>
          </a:avLst>
        </a:prstGeom>
        <a:solidFill>
          <a:srgbClr val="FFFF00"/>
        </a:solidFill>
        <a:ln>
          <a:solidFill>
            <a:schemeClr val="tx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54B9E41-1B82-4C27-91E4-68191AC5F06F}">
      <dsp:nvSpPr>
        <dsp:cNvPr id="0" name=""/>
        <dsp:cNvSpPr/>
      </dsp:nvSpPr>
      <dsp:spPr>
        <a:xfrm>
          <a:off x="3418750" y="2025"/>
          <a:ext cx="2306498" cy="1845198"/>
        </a:xfrm>
        <a:prstGeom prst="roundRect">
          <a:avLst>
            <a:gd name="adj" fmla="val 10000"/>
          </a:avLst>
        </a:prstGeom>
        <a:solidFill>
          <a:srgbClr val="00B050"/>
        </a:solidFill>
        <a:ln>
          <a:solidFill>
            <a:srgbClr val="FFFF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Arial Black" panose="020B0A04020102020204" pitchFamily="34" charset="0"/>
            </a:rPr>
            <a:t>PERLUNYA PENJELASAN KPD MASYARAKAT PAPUA BAHWA PAPUA SEJAK DULU ADALAH BAGIAN DARI INDONESIA</a:t>
          </a:r>
          <a:endParaRPr lang="en-US" sz="1400" kern="1200" dirty="0">
            <a:latin typeface="Arial Black" panose="020B0A04020102020204" pitchFamily="34" charset="0"/>
          </a:endParaRPr>
        </a:p>
      </dsp:txBody>
      <dsp:txXfrm>
        <a:off x="3472794" y="56069"/>
        <a:ext cx="2198410" cy="1737110"/>
      </dsp:txXfrm>
    </dsp:sp>
    <dsp:sp modelId="{E98BA866-BC2B-4AFF-BED5-300648CF8BDD}">
      <dsp:nvSpPr>
        <dsp:cNvPr id="0" name=""/>
        <dsp:cNvSpPr/>
      </dsp:nvSpPr>
      <dsp:spPr>
        <a:xfrm rot="19500000">
          <a:off x="5486954" y="2467997"/>
          <a:ext cx="1858585" cy="691949"/>
        </a:xfrm>
        <a:prstGeom prst="leftArrow">
          <a:avLst>
            <a:gd name="adj1" fmla="val 60000"/>
            <a:gd name="adj2" fmla="val 50000"/>
          </a:avLst>
        </a:prstGeom>
        <a:solidFill>
          <a:srgbClr val="FFFF00"/>
        </a:solidFill>
        <a:ln>
          <a:solidFill>
            <a:schemeClr val="tx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90E1BFE-B878-4EB4-BDBE-33A899B93B9F}">
      <dsp:nvSpPr>
        <dsp:cNvPr id="0" name=""/>
        <dsp:cNvSpPr/>
      </dsp:nvSpPr>
      <dsp:spPr>
        <a:xfrm>
          <a:off x="6024231" y="1358352"/>
          <a:ext cx="2306498" cy="1845198"/>
        </a:xfrm>
        <a:prstGeom prst="roundRect">
          <a:avLst>
            <a:gd name="adj" fmla="val 10000"/>
          </a:avLst>
        </a:prstGeom>
        <a:solidFill>
          <a:srgbClr val="0070C0"/>
        </a:solidFill>
        <a:ln>
          <a:solidFill>
            <a:srgbClr val="FFFF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rgbClr val="FFFF00"/>
              </a:solidFill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PERLUNYA MENUMBUHKAN KEMBALI  ARTI </a:t>
          </a:r>
          <a:r>
            <a:rPr lang="id-ID" sz="1400" kern="1200" dirty="0" smtClean="0">
              <a:solidFill>
                <a:srgbClr val="FFFF00"/>
              </a:solidFill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NILAI-NILAI KEJUANGAN </a:t>
          </a:r>
          <a:r>
            <a:rPr lang="en-US" sz="1400" kern="1200" dirty="0" smtClean="0">
              <a:solidFill>
                <a:srgbClr val="FFFF00"/>
              </a:solidFill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BAGI MASYARAKAT PAPUA</a:t>
          </a:r>
          <a:r>
            <a:rPr lang="id-ID" sz="1400" kern="1200" dirty="0" smtClean="0">
              <a:solidFill>
                <a:srgbClr val="FFFF00"/>
              </a:solidFill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    </a:t>
          </a:r>
          <a:endParaRPr lang="en-US" sz="1400" kern="1200" dirty="0">
            <a:latin typeface="Arial Black" panose="020B0A04020102020204" pitchFamily="34" charset="0"/>
          </a:endParaRPr>
        </a:p>
      </dsp:txBody>
      <dsp:txXfrm>
        <a:off x="6078275" y="1412396"/>
        <a:ext cx="2198410" cy="17371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67992" cy="499743"/>
          </a:xfrm>
          <a:prstGeom prst="rect">
            <a:avLst/>
          </a:prstGeom>
        </p:spPr>
        <p:txBody>
          <a:bodyPr vert="horz" lIns="91019" tIns="45510" rIns="91019" bIns="4551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0492" y="0"/>
            <a:ext cx="2967992" cy="499743"/>
          </a:xfrm>
          <a:prstGeom prst="rect">
            <a:avLst/>
          </a:prstGeom>
        </p:spPr>
        <p:txBody>
          <a:bodyPr vert="horz" lIns="91019" tIns="45510" rIns="91019" bIns="45510" rtlCol="0"/>
          <a:lstStyle>
            <a:lvl1pPr algn="r">
              <a:defRPr sz="1200"/>
            </a:lvl1pPr>
          </a:lstStyle>
          <a:p>
            <a:fld id="{75AAF0E6-7F89-4A00-99C8-6817DBB4C3A9}" type="datetimeFigureOut">
              <a:rPr lang="en-US" smtClean="0"/>
              <a:t>2/20/2017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1247775"/>
            <a:ext cx="4491037" cy="3368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19" tIns="45510" rIns="91019" bIns="4551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164" y="4804487"/>
            <a:ext cx="5479735" cy="3929938"/>
          </a:xfrm>
          <a:prstGeom prst="rect">
            <a:avLst/>
          </a:prstGeom>
        </p:spPr>
        <p:txBody>
          <a:bodyPr vert="horz" lIns="91019" tIns="45510" rIns="91019" bIns="4551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82457"/>
            <a:ext cx="2967992" cy="499743"/>
          </a:xfrm>
          <a:prstGeom prst="rect">
            <a:avLst/>
          </a:prstGeom>
        </p:spPr>
        <p:txBody>
          <a:bodyPr vert="horz" lIns="91019" tIns="45510" rIns="91019" bIns="4551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0492" y="9482457"/>
            <a:ext cx="2967992" cy="499743"/>
          </a:xfrm>
          <a:prstGeom prst="rect">
            <a:avLst/>
          </a:prstGeom>
        </p:spPr>
        <p:txBody>
          <a:bodyPr vert="horz" lIns="91019" tIns="45510" rIns="91019" bIns="45510" rtlCol="0" anchor="b"/>
          <a:lstStyle>
            <a:lvl1pPr algn="r">
              <a:defRPr sz="1200"/>
            </a:lvl1pPr>
          </a:lstStyle>
          <a:p>
            <a:fld id="{C49FBF3A-3A45-4094-AB89-1422AEE5A6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727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9FBF3A-3A45-4094-AB89-1422AEE5A6A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9712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0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3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046" indent="0" algn="ctr">
              <a:buNone/>
              <a:defRPr/>
            </a:lvl2pPr>
            <a:lvl3pPr marL="914094" indent="0" algn="ctr">
              <a:buNone/>
              <a:defRPr/>
            </a:lvl3pPr>
            <a:lvl4pPr marL="1371139" indent="0" algn="ctr">
              <a:buNone/>
              <a:defRPr/>
            </a:lvl4pPr>
            <a:lvl5pPr marL="1828185" indent="0" algn="ctr">
              <a:buNone/>
              <a:defRPr/>
            </a:lvl5pPr>
            <a:lvl6pPr marL="2285232" indent="0" algn="ctr">
              <a:buNone/>
              <a:defRPr/>
            </a:lvl6pPr>
            <a:lvl7pPr marL="2742279" indent="0" algn="ctr">
              <a:buNone/>
              <a:defRPr/>
            </a:lvl7pPr>
            <a:lvl8pPr marL="3199326" indent="0" algn="ctr">
              <a:buNone/>
              <a:defRPr/>
            </a:lvl8pPr>
            <a:lvl9pPr marL="3656371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64B151-0F53-4A19-9690-73A820A4BC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1007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7C10E4-5FEB-46C8-972A-730C94406CA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5808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5" y="274643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508524-8390-4E20-AC14-62C3AFFF606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12652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25" y="275141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7FFAD95D-A80A-4F25-902D-D4973DEFFE31}" type="datetimeFigureOut">
              <a:rPr lang="en-GB"/>
              <a:pPr>
                <a:defRPr/>
              </a:pPr>
              <a:t>20/02/2017</a:t>
            </a:fld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01A3B3DB-388A-4766-9E93-E1649D78A04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32676013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453A95-735E-4DE9-BA3F-024EEBF353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725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2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46" indent="0">
              <a:buNone/>
              <a:defRPr sz="1800"/>
            </a:lvl2pPr>
            <a:lvl3pPr marL="914094" indent="0">
              <a:buNone/>
              <a:defRPr sz="1600"/>
            </a:lvl3pPr>
            <a:lvl4pPr marL="1371139" indent="0">
              <a:buNone/>
              <a:defRPr sz="1400"/>
            </a:lvl4pPr>
            <a:lvl5pPr marL="1828185" indent="0">
              <a:buNone/>
              <a:defRPr sz="1400"/>
            </a:lvl5pPr>
            <a:lvl6pPr marL="2285232" indent="0">
              <a:buNone/>
              <a:defRPr sz="1400"/>
            </a:lvl6pPr>
            <a:lvl7pPr marL="2742279" indent="0">
              <a:buNone/>
              <a:defRPr sz="1400"/>
            </a:lvl7pPr>
            <a:lvl8pPr marL="3199326" indent="0">
              <a:buNone/>
              <a:defRPr sz="1400"/>
            </a:lvl8pPr>
            <a:lvl9pPr marL="3656371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369F0C-9FF6-4B47-B90C-42FC028C7E0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6415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2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A6290D-E5EA-46CE-9057-A610D95D90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6418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46" indent="0">
              <a:buNone/>
              <a:defRPr sz="2000" b="1"/>
            </a:lvl2pPr>
            <a:lvl3pPr marL="914094" indent="0">
              <a:buNone/>
              <a:defRPr sz="1800" b="1"/>
            </a:lvl3pPr>
            <a:lvl4pPr marL="1371139" indent="0">
              <a:buNone/>
              <a:defRPr sz="1600" b="1"/>
            </a:lvl4pPr>
            <a:lvl5pPr marL="1828185" indent="0">
              <a:buNone/>
              <a:defRPr sz="1600" b="1"/>
            </a:lvl5pPr>
            <a:lvl6pPr marL="2285232" indent="0">
              <a:buNone/>
              <a:defRPr sz="1600" b="1"/>
            </a:lvl6pPr>
            <a:lvl7pPr marL="2742279" indent="0">
              <a:buNone/>
              <a:defRPr sz="1600" b="1"/>
            </a:lvl7pPr>
            <a:lvl8pPr marL="3199326" indent="0">
              <a:buNone/>
              <a:defRPr sz="1600" b="1"/>
            </a:lvl8pPr>
            <a:lvl9pPr marL="365637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7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46" indent="0">
              <a:buNone/>
              <a:defRPr sz="2000" b="1"/>
            </a:lvl2pPr>
            <a:lvl3pPr marL="914094" indent="0">
              <a:buNone/>
              <a:defRPr sz="1800" b="1"/>
            </a:lvl3pPr>
            <a:lvl4pPr marL="1371139" indent="0">
              <a:buNone/>
              <a:defRPr sz="1600" b="1"/>
            </a:lvl4pPr>
            <a:lvl5pPr marL="1828185" indent="0">
              <a:buNone/>
              <a:defRPr sz="1600" b="1"/>
            </a:lvl5pPr>
            <a:lvl6pPr marL="2285232" indent="0">
              <a:buNone/>
              <a:defRPr sz="1600" b="1"/>
            </a:lvl6pPr>
            <a:lvl7pPr marL="2742279" indent="0">
              <a:buNone/>
              <a:defRPr sz="1600" b="1"/>
            </a:lvl7pPr>
            <a:lvl8pPr marL="3199326" indent="0">
              <a:buNone/>
              <a:defRPr sz="1600" b="1"/>
            </a:lvl8pPr>
            <a:lvl9pPr marL="365637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7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6483DA-424A-4BEF-B7C4-68413F2195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7504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469ED1-5021-42A4-BF96-2E85DC9BEB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8146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EADCCD-94FC-422B-B204-74B6A72C523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1476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3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46" indent="0">
              <a:buNone/>
              <a:defRPr sz="1200"/>
            </a:lvl2pPr>
            <a:lvl3pPr marL="914094" indent="0">
              <a:buNone/>
              <a:defRPr sz="1000"/>
            </a:lvl3pPr>
            <a:lvl4pPr marL="1371139" indent="0">
              <a:buNone/>
              <a:defRPr sz="900"/>
            </a:lvl4pPr>
            <a:lvl5pPr marL="1828185" indent="0">
              <a:buNone/>
              <a:defRPr sz="900"/>
            </a:lvl5pPr>
            <a:lvl6pPr marL="2285232" indent="0">
              <a:buNone/>
              <a:defRPr sz="900"/>
            </a:lvl6pPr>
            <a:lvl7pPr marL="2742279" indent="0">
              <a:buNone/>
              <a:defRPr sz="900"/>
            </a:lvl7pPr>
            <a:lvl8pPr marL="3199326" indent="0">
              <a:buNone/>
              <a:defRPr sz="900"/>
            </a:lvl8pPr>
            <a:lvl9pPr marL="365637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984B39-45E1-4E39-A2A5-B50FC4DD9C4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7101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46" indent="0">
              <a:buNone/>
              <a:defRPr sz="2800"/>
            </a:lvl2pPr>
            <a:lvl3pPr marL="914094" indent="0">
              <a:buNone/>
              <a:defRPr sz="2400"/>
            </a:lvl3pPr>
            <a:lvl4pPr marL="1371139" indent="0">
              <a:buNone/>
              <a:defRPr sz="2000"/>
            </a:lvl4pPr>
            <a:lvl5pPr marL="1828185" indent="0">
              <a:buNone/>
              <a:defRPr sz="2000"/>
            </a:lvl5pPr>
            <a:lvl6pPr marL="2285232" indent="0">
              <a:buNone/>
              <a:defRPr sz="2000"/>
            </a:lvl6pPr>
            <a:lvl7pPr marL="2742279" indent="0">
              <a:buNone/>
              <a:defRPr sz="2000"/>
            </a:lvl7pPr>
            <a:lvl8pPr marL="3199326" indent="0">
              <a:buNone/>
              <a:defRPr sz="2000"/>
            </a:lvl8pPr>
            <a:lvl9pPr marL="3656371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0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46" indent="0">
              <a:buNone/>
              <a:defRPr sz="1200"/>
            </a:lvl2pPr>
            <a:lvl3pPr marL="914094" indent="0">
              <a:buNone/>
              <a:defRPr sz="1000"/>
            </a:lvl3pPr>
            <a:lvl4pPr marL="1371139" indent="0">
              <a:buNone/>
              <a:defRPr sz="900"/>
            </a:lvl4pPr>
            <a:lvl5pPr marL="1828185" indent="0">
              <a:buNone/>
              <a:defRPr sz="900"/>
            </a:lvl5pPr>
            <a:lvl6pPr marL="2285232" indent="0">
              <a:buNone/>
              <a:defRPr sz="900"/>
            </a:lvl6pPr>
            <a:lvl7pPr marL="2742279" indent="0">
              <a:buNone/>
              <a:defRPr sz="900"/>
            </a:lvl7pPr>
            <a:lvl8pPr marL="3199326" indent="0">
              <a:buNone/>
              <a:defRPr sz="900"/>
            </a:lvl8pPr>
            <a:lvl9pPr marL="365637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810F97-5914-49B3-95A6-530D6187C6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3271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0" tIns="45703" rIns="91410" bIns="4570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0" tIns="45703" rIns="91410" bIns="4570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972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10" tIns="45703" rIns="91410" bIns="45703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10" tIns="45703" rIns="91410" bIns="45703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10" tIns="45703" rIns="91410" bIns="45703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fld id="{55C31FE0-A918-4674-BC72-2050B9D2098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  <p:sldLayoutId id="214748386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04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09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13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185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3756" indent="-22852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0802" indent="-22852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7848" indent="-22852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4895" indent="-22852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0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46" algn="l" defTabSz="9140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94" algn="l" defTabSz="9140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39" algn="l" defTabSz="9140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85" algn="l" defTabSz="9140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32" algn="l" defTabSz="9140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79" algn="l" defTabSz="9140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326" algn="l" defTabSz="9140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71" algn="l" defTabSz="9140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2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12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11" Type="http://schemas.openxmlformats.org/officeDocument/2006/relationships/image" Target="../media/image10.png"/><Relationship Id="rId5" Type="http://schemas.openxmlformats.org/officeDocument/2006/relationships/image" Target="../media/image4.jpg"/><Relationship Id="rId10" Type="http://schemas.openxmlformats.org/officeDocument/2006/relationships/image" Target="../media/image9.png"/><Relationship Id="rId4" Type="http://schemas.openxmlformats.org/officeDocument/2006/relationships/image" Target="../media/image3.jpg"/><Relationship Id="rId9" Type="http://schemas.openxmlformats.org/officeDocument/2006/relationships/image" Target="../media/image8.png"/><Relationship Id="rId14" Type="http://schemas.openxmlformats.org/officeDocument/2006/relationships/image" Target="../media/image13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.jpg"/><Relationship Id="rId3" Type="http://schemas.openxmlformats.org/officeDocument/2006/relationships/image" Target="../media/image6.jpg"/><Relationship Id="rId7" Type="http://schemas.openxmlformats.org/officeDocument/2006/relationships/image" Target="../media/image8.png"/><Relationship Id="rId12" Type="http://schemas.openxmlformats.org/officeDocument/2006/relationships/image" Target="../media/image13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11" Type="http://schemas.openxmlformats.org/officeDocument/2006/relationships/image" Target="../media/image12.jpg"/><Relationship Id="rId5" Type="http://schemas.openxmlformats.org/officeDocument/2006/relationships/image" Target="../media/image5.jpg"/><Relationship Id="rId10" Type="http://schemas.openxmlformats.org/officeDocument/2006/relationships/image" Target="../media/image11.png"/><Relationship Id="rId4" Type="http://schemas.openxmlformats.org/officeDocument/2006/relationships/image" Target="../media/image4.jpg"/><Relationship Id="rId9" Type="http://schemas.openxmlformats.org/officeDocument/2006/relationships/image" Target="../media/image10.png"/><Relationship Id="rId14" Type="http://schemas.openxmlformats.org/officeDocument/2006/relationships/image" Target="../media/image17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image" Target="../media/image19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1.jp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22.jpg"/><Relationship Id="rId9" Type="http://schemas.microsoft.com/office/2007/relationships/diagramDrawing" Target="../diagrams/drawing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24.jp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10" Type="http://schemas.openxmlformats.org/officeDocument/2006/relationships/image" Target="../media/image26.jpg"/><Relationship Id="rId4" Type="http://schemas.openxmlformats.org/officeDocument/2006/relationships/image" Target="../media/image25.jpg"/><Relationship Id="rId9" Type="http://schemas.microsoft.com/office/2007/relationships/diagramDrawing" Target="../diagrams/drawing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8783" y="5148761"/>
            <a:ext cx="3139619" cy="1986930"/>
          </a:xfrm>
          <a:prstGeom prst="rect">
            <a:avLst/>
          </a:prstGeom>
          <a:effectLst>
            <a:softEdge rad="749300"/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926" y="-457200"/>
            <a:ext cx="8328674" cy="7162800"/>
          </a:xfrm>
          <a:prstGeom prst="rect">
            <a:avLst/>
          </a:prstGeom>
          <a:effectLst>
            <a:softEdge rad="673100"/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0249" y="3962400"/>
            <a:ext cx="4793649" cy="3519620"/>
          </a:xfrm>
          <a:prstGeom prst="rect">
            <a:avLst/>
          </a:prstGeom>
          <a:effectLst>
            <a:softEdge rad="1270000"/>
          </a:effec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3244" y="4987514"/>
            <a:ext cx="2427936" cy="1780487"/>
          </a:xfrm>
          <a:prstGeom prst="rect">
            <a:avLst/>
          </a:prstGeom>
          <a:effectLst>
            <a:softEdge rad="355600"/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4225" y="1237926"/>
            <a:ext cx="3114675" cy="4572000"/>
          </a:xfrm>
          <a:prstGeom prst="rect">
            <a:avLst/>
          </a:prstGeom>
          <a:effectLst>
            <a:softEdge rad="12700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635" y="1004834"/>
            <a:ext cx="5436178" cy="3057850"/>
          </a:xfrm>
          <a:prstGeom prst="rect">
            <a:avLst/>
          </a:prstGeom>
          <a:effectLst>
            <a:softEdge rad="1270000"/>
          </a:effectLst>
        </p:spPr>
      </p:pic>
      <p:sp>
        <p:nvSpPr>
          <p:cNvPr id="3" name="Rectangle 2"/>
          <p:cNvSpPr/>
          <p:nvPr/>
        </p:nvSpPr>
        <p:spPr bwMode="auto">
          <a:xfrm>
            <a:off x="0" y="-20253"/>
            <a:ext cx="9144000" cy="934653"/>
          </a:xfrm>
          <a:prstGeom prst="rect">
            <a:avLst/>
          </a:prstGeom>
          <a:solidFill>
            <a:srgbClr val="00206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0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SAMBUTAN KASUM TNI </a:t>
            </a:r>
            <a:endParaRPr kumimoji="0" lang="en-US" sz="30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0" y="4648200"/>
            <a:ext cx="9144000" cy="533400"/>
          </a:xfrm>
          <a:prstGeom prst="rect">
            <a:avLst/>
          </a:prstGeom>
          <a:solidFill>
            <a:srgbClr val="00206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00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RAKORNIS SEJARAH TNI TAHUN 2017</a:t>
            </a:r>
            <a:endParaRPr kumimoji="0" lang="en-US" sz="3000" b="0" i="0" u="none" strike="noStrike" cap="none" normalizeH="0" baseline="0" dirty="0" smtClean="0">
              <a:ln>
                <a:solidFill>
                  <a:schemeClr val="tx1"/>
                </a:solidFill>
              </a:ln>
              <a:solidFill>
                <a:srgbClr val="FFFF00"/>
              </a:solidFill>
              <a:effectLst/>
              <a:latin typeface="Arial Black" panose="020B0A040201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8200" y="152400"/>
            <a:ext cx="6667500" cy="3810000"/>
          </a:xfrm>
          <a:prstGeom prst="rect">
            <a:avLst/>
          </a:prstGeom>
          <a:effectLst>
            <a:softEdge rad="1104900"/>
          </a:effectLst>
        </p:spPr>
      </p:pic>
      <p:sp>
        <p:nvSpPr>
          <p:cNvPr id="8" name="Rectangle 7"/>
          <p:cNvSpPr/>
          <p:nvPr/>
        </p:nvSpPr>
        <p:spPr bwMode="auto">
          <a:xfrm>
            <a:off x="0" y="6535353"/>
            <a:ext cx="9144000" cy="342900"/>
          </a:xfrm>
          <a:prstGeom prst="rect">
            <a:avLst/>
          </a:prstGeom>
          <a:solidFill>
            <a:srgbClr val="00206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LAKSAMANA MADYA TNI Dr. </a:t>
            </a:r>
            <a:r>
              <a:rPr lang="en-US" sz="1400" dirty="0" err="1" smtClean="0">
                <a:solidFill>
                  <a:srgbClr val="FFFF00"/>
                </a:solidFill>
                <a:latin typeface="Arial Black" panose="020B0A04020102020204" pitchFamily="34" charset="0"/>
              </a:rPr>
              <a:t>Didit</a:t>
            </a:r>
            <a:r>
              <a:rPr lang="en-US" sz="14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 </a:t>
            </a:r>
            <a:r>
              <a:rPr lang="en-US" sz="1400" dirty="0" err="1" smtClean="0">
                <a:solidFill>
                  <a:srgbClr val="FFFF00"/>
                </a:solidFill>
                <a:latin typeface="Arial Black" panose="020B0A04020102020204" pitchFamily="34" charset="0"/>
              </a:rPr>
              <a:t>Herdiawan</a:t>
            </a:r>
            <a:r>
              <a:rPr lang="en-US" sz="14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, M.P.A., M.B.A.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 Black" panose="020B0A040201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39" y="122987"/>
            <a:ext cx="1376245" cy="1251132"/>
          </a:xfrm>
          <a:prstGeom prst="rect">
            <a:avLst/>
          </a:prstGeom>
        </p:spPr>
      </p:pic>
      <p:sp>
        <p:nvSpPr>
          <p:cNvPr id="10" name="5-Point Star 9"/>
          <p:cNvSpPr/>
          <p:nvPr/>
        </p:nvSpPr>
        <p:spPr>
          <a:xfrm>
            <a:off x="489538" y="1557527"/>
            <a:ext cx="283562" cy="283562"/>
          </a:xfrm>
          <a:prstGeom prst="star5">
            <a:avLst/>
          </a:prstGeom>
          <a:solidFill>
            <a:srgbClr val="FFFF00"/>
          </a:solidFill>
          <a:ln w="31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5-Point Star 10"/>
          <p:cNvSpPr/>
          <p:nvPr/>
        </p:nvSpPr>
        <p:spPr>
          <a:xfrm>
            <a:off x="862857" y="1552944"/>
            <a:ext cx="283562" cy="283562"/>
          </a:xfrm>
          <a:prstGeom prst="star5">
            <a:avLst/>
          </a:prstGeom>
          <a:solidFill>
            <a:srgbClr val="FFFF00"/>
          </a:solidFill>
          <a:ln w="31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5-Point Star 11"/>
          <p:cNvSpPr/>
          <p:nvPr/>
        </p:nvSpPr>
        <p:spPr>
          <a:xfrm>
            <a:off x="1241159" y="1552944"/>
            <a:ext cx="283562" cy="283562"/>
          </a:xfrm>
          <a:prstGeom prst="star5">
            <a:avLst/>
          </a:prstGeom>
          <a:solidFill>
            <a:srgbClr val="FFFF00"/>
          </a:solidFill>
          <a:ln w="31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862857" y="3433754"/>
            <a:ext cx="2244598" cy="688123"/>
            <a:chOff x="1029462" y="3587579"/>
            <a:chExt cx="2244598" cy="688123"/>
          </a:xfrm>
        </p:grpSpPr>
        <p:pic>
          <p:nvPicPr>
            <p:cNvPr id="13" name="Picture 4" descr="F:\gambar\Lambang_TNI_AL.png"/>
            <p:cNvPicPr>
              <a:picLocks noChangeAspect="1" noChangeArrowheads="1"/>
            </p:cNvPicPr>
            <p:nvPr/>
          </p:nvPicPr>
          <p:blipFill>
            <a:blip r:embed="rId10">
              <a:lum bright="6000" contrast="44000"/>
            </a:blip>
            <a:srcRect/>
            <a:stretch>
              <a:fillRect/>
            </a:stretch>
          </p:blipFill>
          <p:spPr bwMode="auto">
            <a:xfrm>
              <a:off x="1894698" y="3659679"/>
              <a:ext cx="536608" cy="5905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glow rad="12700">
                <a:schemeClr val="tx1">
                  <a:alpha val="90000"/>
                </a:schemeClr>
              </a:glow>
            </a:effectLst>
          </p:spPr>
        </p:pic>
        <p:pic>
          <p:nvPicPr>
            <p:cNvPr id="14" name="Picture 2" descr="F:\gambar\swabhuwanapaksa.png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2683639" y="3610537"/>
              <a:ext cx="590421" cy="6397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glow rad="12700">
                <a:schemeClr val="tx1">
                  <a:alpha val="96000"/>
                </a:schemeClr>
              </a:glow>
            </a:effectLst>
          </p:spPr>
        </p:pic>
        <p:pic>
          <p:nvPicPr>
            <p:cNvPr id="15" name="Picture 14" descr="kartika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9462" y="3587579"/>
              <a:ext cx="515694" cy="688123"/>
            </a:xfrm>
            <a:prstGeom prst="rect">
              <a:avLst/>
            </a:prstGeom>
            <a:noFill/>
            <a:ln>
              <a:noFill/>
            </a:ln>
            <a:effectLst>
              <a:glow rad="25400">
                <a:schemeClr val="tx1">
                  <a:alpha val="82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3167" y="5440119"/>
            <a:ext cx="2519172" cy="1421892"/>
          </a:xfrm>
          <a:prstGeom prst="rect">
            <a:avLst/>
          </a:prstGeom>
          <a:effectLst>
            <a:softEdge rad="381000"/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081" y="5047926"/>
            <a:ext cx="3058636" cy="1817931"/>
          </a:xfrm>
          <a:prstGeom prst="rect">
            <a:avLst/>
          </a:prstGeom>
          <a:effectLst>
            <a:softEdge rad="508000"/>
          </a:effectLst>
        </p:spPr>
      </p:pic>
      <p:sp>
        <p:nvSpPr>
          <p:cNvPr id="6" name="Rectangle 5"/>
          <p:cNvSpPr/>
          <p:nvPr/>
        </p:nvSpPr>
        <p:spPr bwMode="auto">
          <a:xfrm>
            <a:off x="0" y="5295900"/>
            <a:ext cx="9144000" cy="342900"/>
          </a:xfrm>
          <a:prstGeom prst="rect">
            <a:avLst/>
          </a:prstGeom>
          <a:solidFill>
            <a:srgbClr val="00206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JAKARTA, 21 FEBRUARI 2017</a:t>
            </a:r>
            <a:endParaRPr kumimoji="0" lang="en-US" sz="2000" b="0" i="0" u="none" strike="noStrike" cap="none" normalizeH="0" baseline="0" dirty="0" smtClean="0">
              <a:ln>
                <a:solidFill>
                  <a:schemeClr val="tx1"/>
                </a:solidFill>
              </a:ln>
              <a:solidFill>
                <a:srgbClr val="FFFF00"/>
              </a:solidFill>
              <a:effectLst/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3047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0766" y="4113827"/>
            <a:ext cx="4793649" cy="3519620"/>
          </a:xfrm>
          <a:prstGeom prst="rect">
            <a:avLst/>
          </a:prstGeom>
          <a:effectLst>
            <a:softEdge rad="12700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638" y="381000"/>
            <a:ext cx="9144000" cy="5143500"/>
          </a:xfrm>
          <a:prstGeom prst="rect">
            <a:avLst/>
          </a:prstGeom>
          <a:effectLst>
            <a:softEdge rad="1270000"/>
          </a:effectLst>
        </p:spPr>
      </p:pic>
      <p:sp>
        <p:nvSpPr>
          <p:cNvPr id="6" name="Rectangle 5"/>
          <p:cNvSpPr/>
          <p:nvPr/>
        </p:nvSpPr>
        <p:spPr bwMode="auto">
          <a:xfrm>
            <a:off x="0" y="4260739"/>
            <a:ext cx="9165479" cy="512419"/>
          </a:xfrm>
          <a:prstGeom prst="rect">
            <a:avLst/>
          </a:prstGeom>
          <a:solidFill>
            <a:srgbClr val="00206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3244" y="4987514"/>
            <a:ext cx="2427936" cy="1780487"/>
          </a:xfrm>
          <a:prstGeom prst="rect">
            <a:avLst/>
          </a:prstGeom>
          <a:effectLst>
            <a:softEdge rad="355600"/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4345" y="1959342"/>
            <a:ext cx="3114675" cy="4572000"/>
          </a:xfrm>
          <a:prstGeom prst="rect">
            <a:avLst/>
          </a:prstGeom>
          <a:effectLst>
            <a:softEdge rad="1270000"/>
          </a:effectLst>
        </p:spPr>
      </p:pic>
      <p:sp>
        <p:nvSpPr>
          <p:cNvPr id="3" name="Rectangle 2"/>
          <p:cNvSpPr/>
          <p:nvPr/>
        </p:nvSpPr>
        <p:spPr bwMode="auto">
          <a:xfrm>
            <a:off x="2371808" y="381000"/>
            <a:ext cx="6772191" cy="533400"/>
          </a:xfrm>
          <a:prstGeom prst="rect">
            <a:avLst/>
          </a:prstGeom>
          <a:solidFill>
            <a:srgbClr val="00206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0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KEPALA STAF UMUM TNI</a:t>
            </a:r>
            <a:endParaRPr kumimoji="0" lang="en-US" sz="30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 Black" panose="020B0A040201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8200" y="152400"/>
            <a:ext cx="6667500" cy="3810000"/>
          </a:xfrm>
          <a:prstGeom prst="rect">
            <a:avLst/>
          </a:prstGeom>
          <a:effectLst>
            <a:softEdge rad="1104900"/>
          </a:effectLst>
        </p:spPr>
      </p:pic>
      <p:sp>
        <p:nvSpPr>
          <p:cNvPr id="8" name="Rectangle 7"/>
          <p:cNvSpPr/>
          <p:nvPr/>
        </p:nvSpPr>
        <p:spPr bwMode="auto">
          <a:xfrm>
            <a:off x="0" y="6535353"/>
            <a:ext cx="9144000" cy="342900"/>
          </a:xfrm>
          <a:prstGeom prst="rect">
            <a:avLst/>
          </a:prstGeom>
          <a:solidFill>
            <a:srgbClr val="00206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 Black" panose="020B0A040201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39" y="122987"/>
            <a:ext cx="1376245" cy="1251132"/>
          </a:xfrm>
          <a:prstGeom prst="rect">
            <a:avLst/>
          </a:prstGeom>
        </p:spPr>
      </p:pic>
      <p:sp>
        <p:nvSpPr>
          <p:cNvPr id="10" name="5-Point Star 9"/>
          <p:cNvSpPr/>
          <p:nvPr/>
        </p:nvSpPr>
        <p:spPr>
          <a:xfrm>
            <a:off x="489538" y="1557527"/>
            <a:ext cx="283562" cy="283562"/>
          </a:xfrm>
          <a:prstGeom prst="star5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5-Point Star 10"/>
          <p:cNvSpPr/>
          <p:nvPr/>
        </p:nvSpPr>
        <p:spPr>
          <a:xfrm>
            <a:off x="862857" y="1552944"/>
            <a:ext cx="283562" cy="283562"/>
          </a:xfrm>
          <a:prstGeom prst="star5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5-Point Star 11"/>
          <p:cNvSpPr/>
          <p:nvPr/>
        </p:nvSpPr>
        <p:spPr>
          <a:xfrm>
            <a:off x="1241159" y="1552944"/>
            <a:ext cx="283562" cy="283562"/>
          </a:xfrm>
          <a:prstGeom prst="star5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5170077" y="1141681"/>
            <a:ext cx="2244598" cy="688123"/>
            <a:chOff x="1029462" y="3587579"/>
            <a:chExt cx="2244598" cy="688123"/>
          </a:xfrm>
        </p:grpSpPr>
        <p:pic>
          <p:nvPicPr>
            <p:cNvPr id="13" name="Picture 4" descr="F:\gambar\Lambang_TNI_AL.png"/>
            <p:cNvPicPr>
              <a:picLocks noChangeAspect="1" noChangeArrowheads="1"/>
            </p:cNvPicPr>
            <p:nvPr/>
          </p:nvPicPr>
          <p:blipFill>
            <a:blip r:embed="rId8">
              <a:lum bright="6000" contrast="44000"/>
            </a:blip>
            <a:srcRect/>
            <a:stretch>
              <a:fillRect/>
            </a:stretch>
          </p:blipFill>
          <p:spPr bwMode="auto">
            <a:xfrm>
              <a:off x="1894698" y="3659679"/>
              <a:ext cx="536608" cy="5905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glow rad="12700">
                <a:schemeClr val="tx1">
                  <a:alpha val="90000"/>
                </a:schemeClr>
              </a:glow>
            </a:effectLst>
          </p:spPr>
        </p:pic>
        <p:pic>
          <p:nvPicPr>
            <p:cNvPr id="14" name="Picture 2" descr="F:\gambar\swabhuwanapaksa.png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2683639" y="3610537"/>
              <a:ext cx="590421" cy="6397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glow rad="12700">
                <a:schemeClr val="tx1">
                  <a:alpha val="96000"/>
                </a:schemeClr>
              </a:glow>
            </a:effectLst>
          </p:spPr>
        </p:pic>
        <p:pic>
          <p:nvPicPr>
            <p:cNvPr id="15" name="Picture 14" descr="kartika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9462" y="3587579"/>
              <a:ext cx="515694" cy="688123"/>
            </a:xfrm>
            <a:prstGeom prst="rect">
              <a:avLst/>
            </a:prstGeom>
            <a:noFill/>
            <a:ln>
              <a:noFill/>
            </a:ln>
            <a:effectLst>
              <a:glow rad="25400">
                <a:schemeClr val="tx1">
                  <a:alpha val="82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3167" y="5440119"/>
            <a:ext cx="2519172" cy="1421892"/>
          </a:xfrm>
          <a:prstGeom prst="rect">
            <a:avLst/>
          </a:prstGeom>
          <a:effectLst>
            <a:softEdge rad="381000"/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497" y="5260889"/>
            <a:ext cx="3058636" cy="1817931"/>
          </a:xfrm>
          <a:prstGeom prst="rect">
            <a:avLst/>
          </a:prstGeom>
          <a:effectLst>
            <a:softEdge rad="673100"/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8783" y="5148761"/>
            <a:ext cx="3139619" cy="1986930"/>
          </a:xfrm>
          <a:prstGeom prst="rect">
            <a:avLst/>
          </a:prstGeom>
          <a:effectLst>
            <a:softEdge rad="749300"/>
          </a:effectLst>
        </p:spPr>
      </p:pic>
      <p:sp>
        <p:nvSpPr>
          <p:cNvPr id="25" name="Rectangle 24"/>
          <p:cNvSpPr/>
          <p:nvPr/>
        </p:nvSpPr>
        <p:spPr bwMode="auto">
          <a:xfrm>
            <a:off x="30742" y="3051313"/>
            <a:ext cx="9134737" cy="512419"/>
          </a:xfrm>
          <a:prstGeom prst="rect">
            <a:avLst/>
          </a:prstGeom>
          <a:solidFill>
            <a:srgbClr val="00206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-10605" y="2951795"/>
            <a:ext cx="9144000" cy="1192106"/>
          </a:xfrm>
          <a:prstGeom prst="rect">
            <a:avLst/>
          </a:prstGeom>
          <a:solidFill>
            <a:srgbClr val="002060">
              <a:alpha val="11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anose="02070A03080606020203" pitchFamily="18" charset="0"/>
              </a:rPr>
              <a:t>SEKIAN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anose="02070A03080606020203" pitchFamily="18" charset="0"/>
              </a:rPr>
              <a:t>DAN</a:t>
            </a: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 Black" panose="02070A03080606020203" pitchFamily="18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anose="02070A03080606020203" pitchFamily="18" charset="0"/>
              </a:rPr>
              <a:t> TERIMA KASIH</a:t>
            </a:r>
            <a:endParaRPr kumimoji="0" lang="en-US" sz="40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 Black" panose="02070A03080606020203" pitchFamily="18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0" y="5295900"/>
            <a:ext cx="9144000" cy="342900"/>
          </a:xfrm>
          <a:prstGeom prst="rect">
            <a:avLst/>
          </a:prstGeom>
          <a:solidFill>
            <a:srgbClr val="00206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JAKARTA, 21 FEBRUARI 2017</a:t>
            </a:r>
            <a:endParaRPr kumimoji="0" lang="en-US" sz="2000" b="0" i="0" u="none" strike="noStrike" cap="none" normalizeH="0" baseline="0" dirty="0" smtClean="0">
              <a:ln>
                <a:solidFill>
                  <a:schemeClr val="tx1"/>
                </a:solidFill>
              </a:ln>
              <a:solidFill>
                <a:srgbClr val="FFFF00"/>
              </a:solidFill>
              <a:effectLst/>
              <a:latin typeface="Arial Black" panose="020B0A04020102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757" y="3153550"/>
            <a:ext cx="2033773" cy="1324147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  <a:reflection stA="0" endPos="65000" dist="50800" dir="5400000" sy="-100000" algn="bl" rotWithShape="0"/>
            <a:softEdge rad="419100"/>
          </a:effectLst>
        </p:spPr>
      </p:pic>
    </p:spTree>
    <p:extLst>
      <p:ext uri="{BB962C8B-B14F-4D97-AF65-F5344CB8AC3E}">
        <p14:creationId xmlns:p14="http://schemas.microsoft.com/office/powerpoint/2010/main" val="3670124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0" y="1462138"/>
            <a:ext cx="9074918" cy="4857750"/>
          </a:xfrm>
          <a:prstGeom prst="rect">
            <a:avLst/>
          </a:prstGeom>
          <a:effectLst>
            <a:softEdge rad="1079500"/>
          </a:effectLst>
        </p:spPr>
      </p:pic>
      <p:sp>
        <p:nvSpPr>
          <p:cNvPr id="2" name="Rectangle 1"/>
          <p:cNvSpPr/>
          <p:nvPr/>
        </p:nvSpPr>
        <p:spPr bwMode="auto">
          <a:xfrm>
            <a:off x="0" y="381000"/>
            <a:ext cx="9144000" cy="533400"/>
          </a:xfrm>
          <a:prstGeom prst="rect">
            <a:avLst/>
          </a:prstGeom>
          <a:solidFill>
            <a:srgbClr val="00206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id-ID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RAKORNIS </a:t>
            </a:r>
            <a:r>
              <a:rPr lang="id-ID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SEJARAH TNI</a:t>
            </a:r>
            <a:endParaRPr kumimoji="0" lang="en-US" sz="30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ounded Rectangle 2"/>
          <p:cNvSpPr/>
          <p:nvPr/>
        </p:nvSpPr>
        <p:spPr bwMode="auto">
          <a:xfrm>
            <a:off x="5715000" y="1676400"/>
            <a:ext cx="2209800" cy="685800"/>
          </a:xfrm>
          <a:prstGeom prst="roundRect">
            <a:avLst/>
          </a:prstGeom>
          <a:solidFill>
            <a:srgbClr val="00B050">
              <a:alpha val="70000"/>
            </a:srgbClr>
          </a:solidFill>
          <a:ln w="952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PEMECAHAN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MASALAH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Rounded Rectangle 3"/>
          <p:cNvSpPr/>
          <p:nvPr/>
        </p:nvSpPr>
        <p:spPr bwMode="auto">
          <a:xfrm>
            <a:off x="1371600" y="1676400"/>
            <a:ext cx="2209800" cy="685800"/>
          </a:xfrm>
          <a:prstGeom prst="roundRect">
            <a:avLst/>
          </a:prstGeom>
          <a:solidFill>
            <a:srgbClr val="002060">
              <a:alpha val="70000"/>
            </a:srgbClr>
          </a:solidFill>
          <a:ln w="952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TUJUAN</a:t>
            </a:r>
          </a:p>
        </p:txBody>
      </p:sp>
      <p:sp>
        <p:nvSpPr>
          <p:cNvPr id="5" name="Rounded Rectangle 4"/>
          <p:cNvSpPr/>
          <p:nvPr/>
        </p:nvSpPr>
        <p:spPr bwMode="auto">
          <a:xfrm>
            <a:off x="3048000" y="3276600"/>
            <a:ext cx="3218046" cy="1219200"/>
          </a:xfrm>
          <a:prstGeom prst="roundRect">
            <a:avLst/>
          </a:prstGeom>
          <a:solidFill>
            <a:schemeClr val="accent6">
              <a:lumMod val="50000"/>
              <a:alpha val="70000"/>
            </a:schemeClr>
          </a:solidFill>
          <a:ln w="952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TUPOK </a:t>
            </a:r>
          </a:p>
          <a:p>
            <a:pPr algn="ctr" eaLnBrk="0" hangingPunct="0"/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&amp; </a:t>
            </a:r>
          </a:p>
          <a:p>
            <a:pPr algn="ctr" eaLnBrk="0" hangingPunct="0"/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TG </a:t>
            </a:r>
            <a:r>
              <a:rPr lang="id-ID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WB</a:t>
            </a:r>
            <a:r>
              <a:rPr lang="id-ID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SATUAN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8" name="Left-Right-Up Arrow 7"/>
          <p:cNvSpPr/>
          <p:nvPr/>
        </p:nvSpPr>
        <p:spPr bwMode="auto">
          <a:xfrm flipV="1">
            <a:off x="3962400" y="1752600"/>
            <a:ext cx="1371600" cy="1028700"/>
          </a:xfrm>
          <a:prstGeom prst="leftRightUp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1589973" y="5562600"/>
            <a:ext cx="6134100" cy="990600"/>
          </a:xfrm>
          <a:prstGeom prst="roundRect">
            <a:avLst/>
          </a:prstGeom>
          <a:solidFill>
            <a:schemeClr val="bg2">
              <a:lumMod val="50000"/>
              <a:alpha val="70000"/>
            </a:schemeClr>
          </a:solidFill>
          <a:ln w="952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id-ID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KESAMAAN PEMAHAMAN, KESATUAN SIKAP 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&amp;</a:t>
            </a:r>
            <a:r>
              <a:rPr lang="id-ID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TINDAKAN 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YG</a:t>
            </a:r>
            <a:r>
              <a:rPr lang="id-ID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TERPADU, </a:t>
            </a:r>
            <a:r>
              <a:rPr lang="id-ID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EFEKTIF 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eaLnBrk="0" hangingPunct="0"/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SERTA</a:t>
            </a:r>
            <a:r>
              <a:rPr lang="id-ID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EFISIEN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1" name="Down Arrow 10"/>
          <p:cNvSpPr/>
          <p:nvPr/>
        </p:nvSpPr>
        <p:spPr bwMode="auto">
          <a:xfrm>
            <a:off x="4390323" y="4605287"/>
            <a:ext cx="533400" cy="762000"/>
          </a:xfrm>
          <a:prstGeom prst="down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8610600" y="6331669"/>
            <a:ext cx="381000" cy="3429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967882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96" y="647700"/>
            <a:ext cx="8717280" cy="6226629"/>
          </a:xfrm>
          <a:prstGeom prst="rect">
            <a:avLst/>
          </a:prstGeom>
          <a:effectLst>
            <a:softEdge rad="1270000"/>
          </a:effectLst>
        </p:spPr>
      </p:pic>
      <p:sp>
        <p:nvSpPr>
          <p:cNvPr id="2" name="Rectangle 1"/>
          <p:cNvSpPr/>
          <p:nvPr/>
        </p:nvSpPr>
        <p:spPr bwMode="auto">
          <a:xfrm>
            <a:off x="0" y="381000"/>
            <a:ext cx="9144000" cy="533400"/>
          </a:xfrm>
          <a:prstGeom prst="rect">
            <a:avLst/>
          </a:prstGeom>
          <a:solidFill>
            <a:srgbClr val="00206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 TEMA ”</a:t>
            </a:r>
            <a:endParaRPr kumimoji="0" lang="en-US" sz="30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571500" y="2667000"/>
            <a:ext cx="8001000" cy="2133600"/>
          </a:xfrm>
          <a:prstGeom prst="roundRect">
            <a:avLst/>
          </a:prstGeom>
          <a:solidFill>
            <a:srgbClr val="002060"/>
          </a:solidFill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3000" b="1" dirty="0" smtClean="0">
                <a:solidFill>
                  <a:srgbClr val="FFFF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id-ID" sz="3000" b="1" dirty="0" smtClean="0">
                <a:solidFill>
                  <a:srgbClr val="FFFF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MEMBANGUN </a:t>
            </a:r>
            <a:r>
              <a:rPr lang="id-ID" sz="3000" b="1" dirty="0">
                <a:solidFill>
                  <a:srgbClr val="FFFF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SINERGITAS INSAN SEJARAH TNI GUNA MEWUJUDKAN TNI </a:t>
            </a:r>
            <a:r>
              <a:rPr lang="id-ID" sz="3000" b="1" dirty="0" smtClean="0">
                <a:solidFill>
                  <a:srgbClr val="FFFF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3000" b="1" dirty="0">
                <a:solidFill>
                  <a:srgbClr val="FFFF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id-ID" sz="3000" b="1" dirty="0" smtClean="0">
                <a:solidFill>
                  <a:srgbClr val="FFFF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3000" b="1" dirty="0">
                <a:solidFill>
                  <a:srgbClr val="FFFF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KUAT, HEBAT, PROFESIONAL </a:t>
            </a:r>
            <a:r>
              <a:rPr lang="en-US" sz="3000" b="1" dirty="0" smtClean="0">
                <a:solidFill>
                  <a:srgbClr val="FFFF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&amp;</a:t>
            </a:r>
            <a:r>
              <a:rPr lang="id-ID" sz="3000" b="1" dirty="0" smtClean="0">
                <a:solidFill>
                  <a:srgbClr val="FFFF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DICI</a:t>
            </a:r>
            <a:r>
              <a:rPr lang="en-US" sz="3000" b="1" dirty="0" smtClean="0">
                <a:solidFill>
                  <a:srgbClr val="FFFF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id-ID" sz="3000" b="1" dirty="0" smtClean="0">
                <a:solidFill>
                  <a:srgbClr val="FFFF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TAI RAKYAT</a:t>
            </a:r>
            <a:r>
              <a:rPr lang="en-US" sz="3000" b="1" dirty="0" smtClean="0">
                <a:solidFill>
                  <a:srgbClr val="FFFF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kumimoji="0" lang="en-US" sz="3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8610600" y="6331669"/>
            <a:ext cx="381000" cy="3429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550785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" y="14238"/>
            <a:ext cx="9142396" cy="6843761"/>
          </a:xfrm>
          <a:prstGeom prst="rect">
            <a:avLst/>
          </a:prstGeom>
          <a:effectLst>
            <a:softEdge rad="1270000"/>
          </a:effectLst>
        </p:spPr>
      </p:pic>
      <p:sp>
        <p:nvSpPr>
          <p:cNvPr id="2" name="Rectangle 1"/>
          <p:cNvSpPr/>
          <p:nvPr/>
        </p:nvSpPr>
        <p:spPr bwMode="auto">
          <a:xfrm>
            <a:off x="0" y="381000"/>
            <a:ext cx="9144000" cy="533400"/>
          </a:xfrm>
          <a:prstGeom prst="rect">
            <a:avLst/>
          </a:prstGeom>
          <a:solidFill>
            <a:srgbClr val="00206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SEJARAH</a:t>
            </a:r>
            <a:endParaRPr kumimoji="0" lang="en-US" sz="30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3000453" y="3033850"/>
            <a:ext cx="1144960" cy="990600"/>
          </a:xfrm>
          <a:prstGeom prst="roundRect">
            <a:avLst/>
          </a:prstGeom>
          <a:solidFill>
            <a:srgbClr val="FFFF00">
              <a:alpha val="7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dirty="0" smtClean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DATA</a:t>
            </a:r>
            <a:endParaRPr kumimoji="0" lang="en-US" sz="1800" b="0" i="0" u="none" strike="noStrike" cap="none" normalizeH="0" baseline="0" dirty="0" smtClean="0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5486400" y="1190612"/>
            <a:ext cx="3191933" cy="990600"/>
          </a:xfrm>
          <a:prstGeom prst="roundRect">
            <a:avLst/>
          </a:prstGeom>
          <a:solidFill>
            <a:srgbClr val="00B050">
              <a:alpha val="70000"/>
            </a:srgbClr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LENGKAP</a:t>
            </a:r>
            <a:endParaRPr kumimoji="0" lang="en-US" sz="1800" b="0" i="0" u="none" strike="noStrike" cap="none" normalizeH="0" baseline="0" dirty="0" smtClean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cxnSp>
        <p:nvCxnSpPr>
          <p:cNvPr id="11" name="Straight Arrow Connector 10"/>
          <p:cNvCxnSpPr>
            <a:stCxn id="5" idx="3"/>
          </p:cNvCxnSpPr>
          <p:nvPr/>
        </p:nvCxnSpPr>
        <p:spPr bwMode="auto">
          <a:xfrm flipV="1">
            <a:off x="4145413" y="2195650"/>
            <a:ext cx="1303867" cy="133350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Arrow Connector 12"/>
          <p:cNvCxnSpPr>
            <a:stCxn id="5" idx="3"/>
          </p:cNvCxnSpPr>
          <p:nvPr/>
        </p:nvCxnSpPr>
        <p:spPr bwMode="auto">
          <a:xfrm>
            <a:off x="4145413" y="3529150"/>
            <a:ext cx="1303867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Arrow Connector 14"/>
          <p:cNvCxnSpPr>
            <a:stCxn id="5" idx="3"/>
          </p:cNvCxnSpPr>
          <p:nvPr/>
        </p:nvCxnSpPr>
        <p:spPr bwMode="auto">
          <a:xfrm>
            <a:off x="4145413" y="3529150"/>
            <a:ext cx="1303867" cy="1303867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Rounded Rectangle 15"/>
          <p:cNvSpPr/>
          <p:nvPr/>
        </p:nvSpPr>
        <p:spPr bwMode="auto">
          <a:xfrm>
            <a:off x="5486400" y="3033850"/>
            <a:ext cx="3191933" cy="990600"/>
          </a:xfrm>
          <a:prstGeom prst="roundRect">
            <a:avLst/>
          </a:prstGeom>
          <a:solidFill>
            <a:srgbClr val="002060">
              <a:alpha val="70000"/>
            </a:srgbClr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BAIK</a:t>
            </a:r>
            <a:endParaRPr kumimoji="0" lang="en-US" sz="1800" b="0" i="0" u="none" strike="noStrike" cap="none" normalizeH="0" baseline="0" dirty="0" smtClean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5486400" y="4724400"/>
            <a:ext cx="3191933" cy="990600"/>
          </a:xfrm>
          <a:prstGeom prst="roundRect">
            <a:avLst/>
          </a:prstGeom>
          <a:solidFill>
            <a:srgbClr val="FF0000">
              <a:alpha val="70000"/>
            </a:srgbClr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AKURAT (VALID)</a:t>
            </a:r>
            <a:endParaRPr kumimoji="0" lang="en-US" sz="1800" b="0" i="0" u="none" strike="noStrike" cap="none" normalizeH="0" baseline="0" dirty="0" smtClean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8" name="Rounded Rectangle 17"/>
          <p:cNvSpPr/>
          <p:nvPr/>
        </p:nvSpPr>
        <p:spPr bwMode="auto">
          <a:xfrm>
            <a:off x="457201" y="3033850"/>
            <a:ext cx="2057400" cy="990600"/>
          </a:xfrm>
          <a:prstGeom prst="roundRect">
            <a:avLst/>
          </a:prstGeom>
          <a:solidFill>
            <a:srgbClr val="002060">
              <a:alpha val="70000"/>
            </a:srgbClr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id-ID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RANGKAIAN </a:t>
            </a:r>
            <a:r>
              <a:rPr lang="id-ID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PERISTIWA MASA </a:t>
            </a:r>
            <a:r>
              <a:rPr lang="id-ID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LALU</a:t>
            </a:r>
            <a:endParaRPr kumimoji="0" lang="en-US" sz="1800" b="0" i="0" u="none" strike="noStrike" cap="none" normalizeH="0" baseline="0" dirty="0" smtClean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cxnSp>
        <p:nvCxnSpPr>
          <p:cNvPr id="23" name="Straight Arrow Connector 22"/>
          <p:cNvCxnSpPr>
            <a:stCxn id="18" idx="3"/>
          </p:cNvCxnSpPr>
          <p:nvPr/>
        </p:nvCxnSpPr>
        <p:spPr bwMode="auto">
          <a:xfrm>
            <a:off x="2514601" y="3529150"/>
            <a:ext cx="448732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" name="Rectangle 23"/>
          <p:cNvSpPr/>
          <p:nvPr/>
        </p:nvSpPr>
        <p:spPr bwMode="auto">
          <a:xfrm>
            <a:off x="0" y="5978335"/>
            <a:ext cx="9144000" cy="408027"/>
          </a:xfrm>
          <a:prstGeom prst="rect">
            <a:avLst/>
          </a:prstGeom>
          <a:solidFill>
            <a:srgbClr val="00206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DOKUMEN TERPERCAYA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4075942" y="3469708"/>
            <a:ext cx="176062" cy="176062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2389450" y="3469708"/>
            <a:ext cx="176062" cy="176062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9" name="Rounded Rectangle 18"/>
          <p:cNvSpPr/>
          <p:nvPr/>
        </p:nvSpPr>
        <p:spPr bwMode="auto">
          <a:xfrm>
            <a:off x="8610600" y="6331669"/>
            <a:ext cx="381000" cy="3429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531787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04" y="3824301"/>
            <a:ext cx="4626632" cy="3012304"/>
          </a:xfrm>
          <a:prstGeom prst="rect">
            <a:avLst/>
          </a:prstGeom>
          <a:effectLst>
            <a:softEdge rad="6223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847670"/>
            <a:ext cx="5333999" cy="6086529"/>
          </a:xfrm>
          <a:prstGeom prst="rect">
            <a:avLst/>
          </a:prstGeom>
          <a:effectLst>
            <a:softEdge rad="3683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750" y="836686"/>
            <a:ext cx="5782148" cy="3351686"/>
          </a:xfrm>
          <a:prstGeom prst="rect">
            <a:avLst/>
          </a:prstGeom>
          <a:effectLst>
            <a:softEdge rad="596900"/>
          </a:effectLst>
        </p:spPr>
      </p:pic>
      <p:sp>
        <p:nvSpPr>
          <p:cNvPr id="2" name="Rectangle 1"/>
          <p:cNvSpPr/>
          <p:nvPr/>
        </p:nvSpPr>
        <p:spPr bwMode="auto">
          <a:xfrm>
            <a:off x="0" y="381000"/>
            <a:ext cx="9144000" cy="533400"/>
          </a:xfrm>
          <a:prstGeom prst="rect">
            <a:avLst/>
          </a:prstGeom>
          <a:solidFill>
            <a:srgbClr val="00206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PERMASALAHAN</a:t>
            </a:r>
            <a:endParaRPr kumimoji="0" lang="en-US" sz="30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768177" y="3171628"/>
            <a:ext cx="2057400" cy="990600"/>
          </a:xfrm>
          <a:prstGeom prst="roundRect">
            <a:avLst/>
          </a:prstGeom>
          <a:solidFill>
            <a:srgbClr val="00206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PENYAJIAN SEJARAH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0" name="Rounded Rectangle 19"/>
          <p:cNvSpPr/>
          <p:nvPr/>
        </p:nvSpPr>
        <p:spPr bwMode="auto">
          <a:xfrm>
            <a:off x="3589421" y="2743200"/>
            <a:ext cx="2057400" cy="1847457"/>
          </a:xfrm>
          <a:prstGeom prst="roundRect">
            <a:avLst/>
          </a:prstGeom>
          <a:solidFill>
            <a:srgbClr val="00206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BELUM OPTIMAL</a:t>
            </a:r>
          </a:p>
          <a:p>
            <a:pPr algn="ctr" eaLnBrk="0" hangingPunct="0"/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(</a:t>
            </a:r>
            <a:r>
              <a:rPr kumimoji="0" lang="en-US" sz="1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OBYEKTIF)</a:t>
            </a:r>
          </a:p>
          <a:p>
            <a:pPr algn="ctr" eaLnBrk="0" hangingPunct="0"/>
            <a:endParaRPr lang="en-US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 algn="ctr" eaLnBrk="0" hangingPunct="0"/>
            <a:endParaRPr kumimoji="0" lang="en-US" sz="1400" b="0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 algn="ctr" eaLnBrk="0" hangingPunct="0"/>
            <a:endParaRPr lang="en-US" sz="1400" baseline="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 algn="ctr" eaLnBrk="0" hangingPunct="0"/>
            <a:r>
              <a:rPr lang="en-US" sz="1400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SENDI DASAR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ight Arrow 2"/>
          <p:cNvSpPr/>
          <p:nvPr/>
        </p:nvSpPr>
        <p:spPr bwMode="auto">
          <a:xfrm>
            <a:off x="2902699" y="3493053"/>
            <a:ext cx="609600" cy="419100"/>
          </a:xfrm>
          <a:prstGeom prst="right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1" name="Rounded Rectangle 20"/>
          <p:cNvSpPr/>
          <p:nvPr/>
        </p:nvSpPr>
        <p:spPr bwMode="auto">
          <a:xfrm>
            <a:off x="6140316" y="1590675"/>
            <a:ext cx="2057400" cy="990600"/>
          </a:xfrm>
          <a:prstGeom prst="roundRect">
            <a:avLst/>
          </a:prstGeom>
          <a:solidFill>
            <a:srgbClr val="00206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OPINI INDIVIDU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2" name="Right Arrow 21"/>
          <p:cNvSpPr/>
          <p:nvPr/>
        </p:nvSpPr>
        <p:spPr bwMode="auto">
          <a:xfrm rot="19023170">
            <a:off x="5691338" y="2732781"/>
            <a:ext cx="609600" cy="419100"/>
          </a:xfrm>
          <a:prstGeom prst="right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6" name="Right Arrow 25"/>
          <p:cNvSpPr/>
          <p:nvPr/>
        </p:nvSpPr>
        <p:spPr bwMode="auto">
          <a:xfrm rot="2576830" flipV="1">
            <a:off x="5700362" y="4239520"/>
            <a:ext cx="609600" cy="419100"/>
          </a:xfrm>
          <a:prstGeom prst="right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7" name="Rounded Rectangle 26"/>
          <p:cNvSpPr/>
          <p:nvPr/>
        </p:nvSpPr>
        <p:spPr bwMode="auto">
          <a:xfrm>
            <a:off x="6147134" y="4810125"/>
            <a:ext cx="2057400" cy="990600"/>
          </a:xfrm>
          <a:prstGeom prst="roundRect">
            <a:avLst/>
          </a:prstGeom>
          <a:solidFill>
            <a:srgbClr val="00206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PENDAPAT KELOMPOK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Down Arrow 3"/>
          <p:cNvSpPr/>
          <p:nvPr/>
        </p:nvSpPr>
        <p:spPr bwMode="auto">
          <a:xfrm>
            <a:off x="4375484" y="3702603"/>
            <a:ext cx="457200" cy="504825"/>
          </a:xfrm>
          <a:prstGeom prst="downArrow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467000" y="-316534800"/>
            <a:ext cx="5606496" cy="3164465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 bwMode="auto">
          <a:xfrm>
            <a:off x="8610600" y="6331669"/>
            <a:ext cx="381000" cy="3429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932733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softEdge rad="1270000"/>
          </a:effectLst>
        </p:spPr>
      </p:pic>
      <p:sp>
        <p:nvSpPr>
          <p:cNvPr id="2" name="Rectangle 1"/>
          <p:cNvSpPr/>
          <p:nvPr/>
        </p:nvSpPr>
        <p:spPr bwMode="auto">
          <a:xfrm>
            <a:off x="0" y="381000"/>
            <a:ext cx="9144000" cy="533400"/>
          </a:xfrm>
          <a:prstGeom prst="rect">
            <a:avLst/>
          </a:prstGeom>
          <a:solidFill>
            <a:srgbClr val="00206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3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 HARAPAN</a:t>
            </a:r>
            <a:endParaRPr kumimoji="0" lang="en-US" sz="30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3647975" y="1100488"/>
            <a:ext cx="2057400" cy="1311442"/>
          </a:xfrm>
          <a:prstGeom prst="roundRect">
            <a:avLst/>
          </a:prstGeom>
          <a:solidFill>
            <a:srgbClr val="00206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TERBUKA</a:t>
            </a:r>
            <a:endParaRPr kumimoji="0" lang="en-US" sz="1800" b="0" i="0" u="none" strike="noStrike" cap="none" normalizeH="0" baseline="0" dirty="0" smtClean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3657600" y="3310288"/>
            <a:ext cx="2057400" cy="990600"/>
          </a:xfrm>
          <a:prstGeom prst="roundRect">
            <a:avLst/>
          </a:prstGeom>
          <a:solidFill>
            <a:srgbClr val="00B0F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SEJARAWAN</a:t>
            </a:r>
            <a:endParaRPr kumimoji="0" lang="en-US" sz="1800" b="0" i="0" u="none" strike="noStrike" cap="none" normalizeH="0" baseline="0" dirty="0" smtClean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Up Arrow 5"/>
          <p:cNvSpPr/>
          <p:nvPr/>
        </p:nvSpPr>
        <p:spPr bwMode="auto">
          <a:xfrm>
            <a:off x="4448075" y="2594409"/>
            <a:ext cx="457200" cy="533400"/>
          </a:xfrm>
          <a:prstGeom prst="upArrow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6" name="Rounded Rectangle 15"/>
          <p:cNvSpPr/>
          <p:nvPr/>
        </p:nvSpPr>
        <p:spPr bwMode="auto">
          <a:xfrm>
            <a:off x="585738" y="3109361"/>
            <a:ext cx="2057400" cy="1371600"/>
          </a:xfrm>
          <a:prstGeom prst="roundRect">
            <a:avLst/>
          </a:prstGeom>
          <a:solidFill>
            <a:srgbClr val="00B05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PENDAPAT</a:t>
            </a:r>
          </a:p>
          <a:p>
            <a:pPr algn="ctr" eaLnBrk="0" hangingPunct="0"/>
            <a:r>
              <a:rPr lang="en-US" sz="11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(BUKAN TIMBUL DARI KEBENCIAN)</a:t>
            </a:r>
            <a:endParaRPr lang="en-US" sz="11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 eaLnBrk="0" hangingPunct="0"/>
            <a:endParaRPr kumimoji="0" lang="en-US" sz="1800" b="0" i="0" u="none" strike="noStrike" cap="none" normalizeH="0" baseline="0" dirty="0" smtClean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7" name="Up Arrow 16"/>
          <p:cNvSpPr/>
          <p:nvPr/>
        </p:nvSpPr>
        <p:spPr bwMode="auto">
          <a:xfrm rot="16200000">
            <a:off x="2947938" y="3538888"/>
            <a:ext cx="457200" cy="533400"/>
          </a:xfrm>
          <a:prstGeom prst="upArrow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8" name="Up Arrow 17"/>
          <p:cNvSpPr/>
          <p:nvPr/>
        </p:nvSpPr>
        <p:spPr bwMode="auto">
          <a:xfrm rot="5400000" flipH="1">
            <a:off x="6033436" y="3538888"/>
            <a:ext cx="457200" cy="533400"/>
          </a:xfrm>
          <a:prstGeom prst="upArrow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3" name="Rounded Rectangle 22"/>
          <p:cNvSpPr/>
          <p:nvPr/>
        </p:nvSpPr>
        <p:spPr bwMode="auto">
          <a:xfrm>
            <a:off x="3657600" y="5316910"/>
            <a:ext cx="2057400" cy="1422378"/>
          </a:xfrm>
          <a:prstGeom prst="roundRect">
            <a:avLst/>
          </a:prstGeom>
          <a:solidFill>
            <a:schemeClr val="accent5">
              <a:lumMod val="10000"/>
            </a:schemeClr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REKAMAN</a:t>
            </a:r>
          </a:p>
          <a:p>
            <a:pPr algn="ctr" eaLnBrk="0" hangingPunct="0"/>
            <a:r>
              <a:rPr kumimoji="0" lang="en-US" sz="1800" b="0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LAMA</a:t>
            </a:r>
            <a:endParaRPr kumimoji="0" lang="en-US" sz="1800" b="0" i="0" u="none" strike="noStrike" cap="none" normalizeH="0" baseline="0" dirty="0" smtClean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4" name="Up Arrow 23"/>
          <p:cNvSpPr/>
          <p:nvPr/>
        </p:nvSpPr>
        <p:spPr bwMode="auto">
          <a:xfrm flipV="1">
            <a:off x="4448075" y="4527761"/>
            <a:ext cx="457200" cy="533400"/>
          </a:xfrm>
          <a:prstGeom prst="upArrow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5" name="Rounded Rectangle 24"/>
          <p:cNvSpPr/>
          <p:nvPr/>
        </p:nvSpPr>
        <p:spPr bwMode="auto">
          <a:xfrm>
            <a:off x="6762348" y="3109361"/>
            <a:ext cx="2057400" cy="1371600"/>
          </a:xfrm>
          <a:prstGeom prst="roundRect">
            <a:avLst/>
          </a:prstGeom>
          <a:solidFill>
            <a:srgbClr val="7030A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id-ID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FAKTA</a:t>
            </a:r>
            <a:endParaRPr lang="en-US" dirty="0" smtClean="0">
              <a:ln>
                <a:solidFill>
                  <a:schemeClr val="tx1"/>
                </a:solidFill>
              </a:ln>
              <a:solidFill>
                <a:srgbClr val="FFFF00"/>
              </a:solidFill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hangingPunct="0"/>
            <a:r>
              <a:rPr kumimoji="0" lang="en-US" sz="1800" b="0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BUKAN HOAX</a:t>
            </a:r>
          </a:p>
        </p:txBody>
      </p:sp>
      <p:sp>
        <p:nvSpPr>
          <p:cNvPr id="14" name="Rounded Rectangle 13"/>
          <p:cNvSpPr/>
          <p:nvPr/>
        </p:nvSpPr>
        <p:spPr bwMode="auto">
          <a:xfrm>
            <a:off x="8610600" y="6331669"/>
            <a:ext cx="381000" cy="3429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4140628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 bwMode="auto">
          <a:xfrm>
            <a:off x="152400" y="1059057"/>
            <a:ext cx="8839200" cy="3436743"/>
          </a:xfrm>
          <a:prstGeom prst="rect">
            <a:avLst/>
          </a:prstGeom>
          <a:solidFill>
            <a:srgbClr val="00206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0" y="2636118"/>
            <a:ext cx="9906000" cy="4572000"/>
          </a:xfrm>
          <a:prstGeom prst="rect">
            <a:avLst/>
          </a:prstGeom>
          <a:effectLst>
            <a:softEdge rad="546100"/>
          </a:effectLst>
        </p:spPr>
      </p:pic>
      <p:sp>
        <p:nvSpPr>
          <p:cNvPr id="9" name="Rectangle 8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189490"/>
            <a:ext cx="6858000" cy="5143500"/>
          </a:xfrm>
          <a:prstGeom prst="rect">
            <a:avLst/>
          </a:prstGeom>
          <a:effectLst>
            <a:softEdge rad="889000"/>
          </a:effectLst>
        </p:spPr>
      </p:pic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175372878"/>
              </p:ext>
            </p:extLst>
          </p:nvPr>
        </p:nvGraphicFramePr>
        <p:xfrm>
          <a:off x="4611757" y="1929314"/>
          <a:ext cx="4114800" cy="18170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" name="Rectangle 1"/>
          <p:cNvSpPr/>
          <p:nvPr/>
        </p:nvSpPr>
        <p:spPr bwMode="auto">
          <a:xfrm>
            <a:off x="0" y="381000"/>
            <a:ext cx="9144000" cy="533400"/>
          </a:xfrm>
          <a:prstGeom prst="rect">
            <a:avLst/>
          </a:prstGeom>
          <a:solidFill>
            <a:srgbClr val="00206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3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PERKEMBANGAN</a:t>
            </a:r>
            <a:endParaRPr kumimoji="0" lang="en-US" sz="30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8" name="Right Brace 47"/>
          <p:cNvSpPr/>
          <p:nvPr/>
        </p:nvSpPr>
        <p:spPr bwMode="auto">
          <a:xfrm rot="5400000">
            <a:off x="4253833" y="925497"/>
            <a:ext cx="636334" cy="8839200"/>
          </a:xfrm>
          <a:prstGeom prst="rightBrace">
            <a:avLst/>
          </a:prstGeom>
          <a:solidFill>
            <a:srgbClr val="002060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5" name="Pentagon 14"/>
          <p:cNvSpPr/>
          <p:nvPr/>
        </p:nvSpPr>
        <p:spPr bwMode="auto">
          <a:xfrm>
            <a:off x="304800" y="1195428"/>
            <a:ext cx="2782957" cy="619782"/>
          </a:xfrm>
          <a:prstGeom prst="homePlat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/>
              <a:latin typeface="Arial Black" panose="020B0A04020102020204" pitchFamily="34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24987" y="1361372"/>
            <a:ext cx="1236236" cy="306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POLITIK</a:t>
            </a:r>
            <a:endParaRPr lang="en-US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7" name="Pentagon 16"/>
          <p:cNvSpPr/>
          <p:nvPr/>
        </p:nvSpPr>
        <p:spPr bwMode="auto">
          <a:xfrm>
            <a:off x="308410" y="2656818"/>
            <a:ext cx="2782957" cy="619782"/>
          </a:xfrm>
          <a:prstGeom prst="homePlate">
            <a:avLst/>
          </a:prstGeom>
          <a:solidFill>
            <a:srgbClr val="00B0F0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/>
              <a:latin typeface="Arial Black" panose="020B0A04020102020204" pitchFamily="34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92841" y="2803795"/>
            <a:ext cx="1210588" cy="306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SOSIAL </a:t>
            </a:r>
            <a:endParaRPr lang="en-US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3" name="Pentagon 22"/>
          <p:cNvSpPr/>
          <p:nvPr/>
        </p:nvSpPr>
        <p:spPr bwMode="auto">
          <a:xfrm>
            <a:off x="308409" y="3352800"/>
            <a:ext cx="2782957" cy="619782"/>
          </a:xfrm>
          <a:prstGeom prst="homePlate">
            <a:avLst/>
          </a:prstGeom>
          <a:solidFill>
            <a:schemeClr val="accent5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/>
              <a:latin typeface="Arial Black" panose="020B0A04020102020204" pitchFamily="34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71167" y="3498914"/>
            <a:ext cx="1217449" cy="306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BUDAYA</a:t>
            </a:r>
            <a:endParaRPr lang="en-US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5" name="Pentagon 24"/>
          <p:cNvSpPr/>
          <p:nvPr/>
        </p:nvSpPr>
        <p:spPr bwMode="auto">
          <a:xfrm>
            <a:off x="301190" y="4038600"/>
            <a:ext cx="2782957" cy="619782"/>
          </a:xfrm>
          <a:prstGeom prst="homePlate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/>
              <a:latin typeface="Arial Black" panose="020B0A04020102020204" pitchFamily="34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05303" y="4207033"/>
            <a:ext cx="1682833" cy="306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KEAMANAN</a:t>
            </a:r>
            <a:endParaRPr lang="en-US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6" name="Right Brace 5"/>
          <p:cNvSpPr/>
          <p:nvPr/>
        </p:nvSpPr>
        <p:spPr bwMode="auto">
          <a:xfrm>
            <a:off x="3240157" y="1552876"/>
            <a:ext cx="762000" cy="2743662"/>
          </a:xfrm>
          <a:prstGeom prst="rightBrace">
            <a:avLst/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2" name="Rounded Rectangle 21"/>
          <p:cNvSpPr/>
          <p:nvPr/>
        </p:nvSpPr>
        <p:spPr bwMode="auto">
          <a:xfrm>
            <a:off x="8610600" y="6331669"/>
            <a:ext cx="381000" cy="3429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7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819399" y="5743166"/>
            <a:ext cx="3657602" cy="1021556"/>
          </a:xfrm>
          <a:prstGeom prst="roundRect">
            <a:avLst/>
          </a:prstGeom>
          <a:solidFill>
            <a:srgbClr val="002060"/>
          </a:solidFill>
          <a:ln>
            <a:solidFill>
              <a:srgbClr val="FFFF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id-ID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KEJUJURAN </a:t>
            </a:r>
            <a:r>
              <a:rPr lang="id-ID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ILMIAH</a:t>
            </a:r>
            <a:r>
              <a:rPr lang="en-US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ln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DLM</a:t>
            </a:r>
            <a:r>
              <a:rPr lang="id-ID" b="1" dirty="0" smtClean="0">
                <a:ln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b="1" dirty="0">
                <a:ln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PENULISAN PERISTIWA SEJARAH</a:t>
            </a:r>
            <a:r>
              <a:rPr lang="id-ID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1" name="Pentagon 20"/>
          <p:cNvSpPr/>
          <p:nvPr/>
        </p:nvSpPr>
        <p:spPr bwMode="auto">
          <a:xfrm>
            <a:off x="301189" y="1915613"/>
            <a:ext cx="2782957" cy="619782"/>
          </a:xfrm>
          <a:prstGeom prst="homePlat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/>
              <a:latin typeface="Arial Black" panose="020B0A04020102020204" pitchFamily="34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61327" y="2076122"/>
            <a:ext cx="1497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EKONOMI </a:t>
            </a:r>
            <a:endParaRPr lang="en-US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98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300" y="3124200"/>
            <a:ext cx="6634085" cy="4426744"/>
          </a:xfrm>
          <a:prstGeom prst="rect">
            <a:avLst/>
          </a:prstGeom>
          <a:effectLst>
            <a:softEdge rad="6858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0600" y="-152400"/>
            <a:ext cx="10591800" cy="5791200"/>
          </a:xfrm>
          <a:prstGeom prst="rect">
            <a:avLst/>
          </a:prstGeom>
          <a:effectLst>
            <a:softEdge rad="12700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057400"/>
            <a:ext cx="4724400" cy="5681663"/>
          </a:xfrm>
          <a:prstGeom prst="rect">
            <a:avLst/>
          </a:prstGeom>
          <a:effectLst>
            <a:softEdge rad="723900"/>
          </a:effectLst>
        </p:spPr>
      </p:pic>
      <p:sp>
        <p:nvSpPr>
          <p:cNvPr id="2" name="Rectangle 1"/>
          <p:cNvSpPr/>
          <p:nvPr/>
        </p:nvSpPr>
        <p:spPr bwMode="auto">
          <a:xfrm>
            <a:off x="0" y="76200"/>
            <a:ext cx="9144000" cy="990600"/>
          </a:xfrm>
          <a:prstGeom prst="rect">
            <a:avLst/>
          </a:prstGeom>
          <a:solidFill>
            <a:srgbClr val="00206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3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PERAN PENTING SEJARAWAN </a:t>
            </a:r>
          </a:p>
          <a:p>
            <a:pPr algn="ctr" eaLnBrk="0" hangingPunct="0"/>
            <a:r>
              <a:rPr lang="en-US" sz="3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DLM MENGATASI PERSOALAN PAPUA</a:t>
            </a:r>
            <a:endParaRPr kumimoji="0" lang="en-US" sz="30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037503925"/>
              </p:ext>
            </p:extLst>
          </p:nvPr>
        </p:nvGraphicFramePr>
        <p:xfrm>
          <a:off x="165100" y="1353269"/>
          <a:ext cx="9144000" cy="5321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7" name="Rounded Rectangle 6"/>
          <p:cNvSpPr/>
          <p:nvPr/>
        </p:nvSpPr>
        <p:spPr bwMode="auto">
          <a:xfrm>
            <a:off x="8610600" y="6331669"/>
            <a:ext cx="381000" cy="3429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8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9200" y="4419600"/>
            <a:ext cx="4419376" cy="2940894"/>
          </a:xfrm>
          <a:prstGeom prst="rect">
            <a:avLst/>
          </a:prstGeom>
          <a:effectLst>
            <a:softEdge rad="431800"/>
          </a:effectLst>
        </p:spPr>
      </p:pic>
      <p:sp>
        <p:nvSpPr>
          <p:cNvPr id="9" name="Rectangle 8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6014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14400"/>
            <a:ext cx="9160340" cy="5943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200" y="3738613"/>
            <a:ext cx="6715125" cy="3276600"/>
          </a:xfrm>
          <a:prstGeom prst="rect">
            <a:avLst/>
          </a:prstGeom>
          <a:effectLst>
            <a:softEdge rad="482600"/>
          </a:effectLst>
        </p:spPr>
      </p:pic>
      <p:sp>
        <p:nvSpPr>
          <p:cNvPr id="17" name="Rounded Rectangle 16"/>
          <p:cNvSpPr/>
          <p:nvPr/>
        </p:nvSpPr>
        <p:spPr bwMode="auto">
          <a:xfrm>
            <a:off x="8688949" y="6441314"/>
            <a:ext cx="381000" cy="3429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9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rgbClr val="00206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3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PENEKANAN</a:t>
            </a:r>
            <a:endParaRPr kumimoji="0" lang="en-US" sz="30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0822" y="544229"/>
            <a:ext cx="5321190" cy="3564556"/>
          </a:xfrm>
          <a:prstGeom prst="rect">
            <a:avLst/>
          </a:prstGeom>
          <a:effectLst>
            <a:softEdge rad="342900"/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-607997"/>
            <a:ext cx="4682640" cy="2846201"/>
          </a:xfrm>
          <a:prstGeom prst="rect">
            <a:avLst/>
          </a:prstGeom>
          <a:effectLst>
            <a:softEdge rad="419100"/>
          </a:effectLst>
        </p:spPr>
      </p:pic>
      <p:grpSp>
        <p:nvGrpSpPr>
          <p:cNvPr id="8" name="Group 7"/>
          <p:cNvGrpSpPr/>
          <p:nvPr/>
        </p:nvGrpSpPr>
        <p:grpSpPr>
          <a:xfrm>
            <a:off x="3469630" y="1590854"/>
            <a:ext cx="5219319" cy="4724164"/>
            <a:chOff x="3469630" y="1590854"/>
            <a:chExt cx="5219319" cy="4724164"/>
          </a:xfrm>
        </p:grpSpPr>
        <p:sp>
          <p:nvSpPr>
            <p:cNvPr id="12" name="Freeform 11"/>
            <p:cNvSpPr/>
            <p:nvPr/>
          </p:nvSpPr>
          <p:spPr>
            <a:xfrm>
              <a:off x="3469630" y="3296257"/>
              <a:ext cx="5219319" cy="1313357"/>
            </a:xfrm>
            <a:custGeom>
              <a:avLst/>
              <a:gdLst>
                <a:gd name="connsiteX0" fmla="*/ 0 w 5219319"/>
                <a:gd name="connsiteY0" fmla="*/ 0 h 1313356"/>
                <a:gd name="connsiteX1" fmla="*/ 4562641 w 5219319"/>
                <a:gd name="connsiteY1" fmla="*/ 0 h 1313356"/>
                <a:gd name="connsiteX2" fmla="*/ 5219319 w 5219319"/>
                <a:gd name="connsiteY2" fmla="*/ 656678 h 1313356"/>
                <a:gd name="connsiteX3" fmla="*/ 4562641 w 5219319"/>
                <a:gd name="connsiteY3" fmla="*/ 1313356 h 1313356"/>
                <a:gd name="connsiteX4" fmla="*/ 0 w 5219319"/>
                <a:gd name="connsiteY4" fmla="*/ 1313356 h 1313356"/>
                <a:gd name="connsiteX5" fmla="*/ 0 w 5219319"/>
                <a:gd name="connsiteY5" fmla="*/ 0 h 1313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219319" h="1313356">
                  <a:moveTo>
                    <a:pt x="5219319" y="1313355"/>
                  </a:moveTo>
                  <a:lnTo>
                    <a:pt x="656678" y="1313355"/>
                  </a:lnTo>
                  <a:lnTo>
                    <a:pt x="0" y="656678"/>
                  </a:lnTo>
                  <a:lnTo>
                    <a:pt x="656678" y="1"/>
                  </a:lnTo>
                  <a:lnTo>
                    <a:pt x="5219319" y="1"/>
                  </a:lnTo>
                  <a:lnTo>
                    <a:pt x="5219319" y="1313355"/>
                  </a:lnTo>
                  <a:close/>
                </a:path>
              </a:pathLst>
            </a:custGeom>
            <a:gradFill flip="none" rotWithShape="1">
              <a:lin ang="16200000" scaled="0"/>
              <a:tileRect/>
            </a:gradFill>
            <a:ln>
              <a:solidFill>
                <a:srgbClr val="FFFF00"/>
              </a:solidFill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-7200000"/>
                <a:satOff val="-25001"/>
                <a:lumOff val="30001"/>
                <a:alphaOff val="0"/>
              </a:schemeClr>
            </a:fillRef>
            <a:effectRef idx="2">
              <a:schemeClr val="accent2">
                <a:hueOff val="-7200000"/>
                <a:satOff val="-25001"/>
                <a:lumOff val="30001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07493" tIns="60961" rIns="113792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d-ID" sz="1600" kern="1200" dirty="0" smtClean="0">
                  <a:ln>
                    <a:solidFill>
                      <a:schemeClr val="tx1"/>
                    </a:solidFill>
                  </a:ln>
                  <a:latin typeface="Arial Black" panose="020B0A040201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CIPTAKAN </a:t>
              </a:r>
              <a:r>
                <a:rPr lang="en-US" sz="1600" kern="1200" dirty="0" smtClean="0">
                  <a:ln>
                    <a:solidFill>
                      <a:schemeClr val="tx1"/>
                    </a:solidFill>
                  </a:ln>
                  <a:latin typeface="Arial Black" panose="020B0A040201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&amp; </a:t>
              </a:r>
              <a:r>
                <a:rPr lang="id-ID" sz="1600" kern="1200" dirty="0" smtClean="0">
                  <a:ln>
                    <a:solidFill>
                      <a:schemeClr val="tx1"/>
                    </a:solidFill>
                  </a:ln>
                  <a:latin typeface="Arial Black" panose="020B0A040201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JALIN HUB KERJA</a:t>
              </a:r>
              <a:r>
                <a:rPr lang="en-US" sz="1600" kern="1200" dirty="0" smtClean="0">
                  <a:ln>
                    <a:solidFill>
                      <a:schemeClr val="tx1"/>
                    </a:solidFill>
                  </a:ln>
                  <a:latin typeface="Arial Black" panose="020B0A040201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&amp; </a:t>
              </a:r>
              <a:r>
                <a:rPr lang="id-ID" sz="1600" kern="1200" dirty="0" smtClean="0">
                  <a:ln>
                    <a:solidFill>
                      <a:schemeClr val="tx1"/>
                    </a:solidFill>
                  </a:ln>
                  <a:latin typeface="Arial Black" panose="020B0A040201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KOM ANTAR INSAN </a:t>
              </a:r>
              <a:r>
                <a:rPr lang="en-US" sz="1600" kern="1200" dirty="0" smtClean="0">
                  <a:ln>
                    <a:solidFill>
                      <a:schemeClr val="tx1"/>
                    </a:solidFill>
                  </a:ln>
                  <a:latin typeface="Arial Black" panose="020B0A040201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&amp; </a:t>
              </a:r>
              <a:r>
                <a:rPr lang="id-ID" sz="1600" kern="1200" dirty="0" smtClean="0">
                  <a:ln>
                    <a:solidFill>
                      <a:schemeClr val="tx1"/>
                    </a:solidFill>
                  </a:ln>
                  <a:latin typeface="Arial Black" panose="020B0A040201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INSTANSI SEJARAH DI J</a:t>
              </a:r>
              <a:r>
                <a:rPr lang="en-US" sz="1600" kern="1200" dirty="0" smtClean="0">
                  <a:ln>
                    <a:solidFill>
                      <a:schemeClr val="tx1"/>
                    </a:solidFill>
                  </a:ln>
                  <a:latin typeface="Arial Black" panose="020B0A040201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AR</a:t>
              </a:r>
              <a:r>
                <a:rPr lang="id-ID" sz="1600" kern="1200" dirty="0" smtClean="0">
                  <a:ln>
                    <a:solidFill>
                      <a:schemeClr val="tx1"/>
                    </a:solidFill>
                  </a:ln>
                  <a:latin typeface="Arial Black" panose="020B0A040201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TNI.</a:t>
              </a:r>
              <a:endParaRPr lang="en-US" sz="1600" kern="1200" dirty="0">
                <a:ln>
                  <a:solidFill>
                    <a:schemeClr val="tx1"/>
                  </a:solidFill>
                </a:ln>
                <a:latin typeface="Arial Black" panose="020B0A04020102020204" pitchFamily="34" charset="0"/>
              </a:endParaRPr>
            </a:p>
          </p:txBody>
        </p:sp>
        <p:sp>
          <p:nvSpPr>
            <p:cNvPr id="14" name="Freeform 13"/>
            <p:cNvSpPr/>
            <p:nvPr/>
          </p:nvSpPr>
          <p:spPr>
            <a:xfrm>
              <a:off x="3469630" y="5001661"/>
              <a:ext cx="5219319" cy="1313357"/>
            </a:xfrm>
            <a:custGeom>
              <a:avLst/>
              <a:gdLst>
                <a:gd name="connsiteX0" fmla="*/ 0 w 5219319"/>
                <a:gd name="connsiteY0" fmla="*/ 0 h 1313356"/>
                <a:gd name="connsiteX1" fmla="*/ 4562641 w 5219319"/>
                <a:gd name="connsiteY1" fmla="*/ 0 h 1313356"/>
                <a:gd name="connsiteX2" fmla="*/ 5219319 w 5219319"/>
                <a:gd name="connsiteY2" fmla="*/ 656678 h 1313356"/>
                <a:gd name="connsiteX3" fmla="*/ 4562641 w 5219319"/>
                <a:gd name="connsiteY3" fmla="*/ 1313356 h 1313356"/>
                <a:gd name="connsiteX4" fmla="*/ 0 w 5219319"/>
                <a:gd name="connsiteY4" fmla="*/ 1313356 h 1313356"/>
                <a:gd name="connsiteX5" fmla="*/ 0 w 5219319"/>
                <a:gd name="connsiteY5" fmla="*/ 0 h 1313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219319" h="1313356">
                  <a:moveTo>
                    <a:pt x="5219319" y="1313355"/>
                  </a:moveTo>
                  <a:lnTo>
                    <a:pt x="656678" y="1313355"/>
                  </a:lnTo>
                  <a:lnTo>
                    <a:pt x="0" y="656678"/>
                  </a:lnTo>
                  <a:lnTo>
                    <a:pt x="656678" y="1"/>
                  </a:lnTo>
                  <a:lnTo>
                    <a:pt x="5219319" y="1"/>
                  </a:lnTo>
                  <a:lnTo>
                    <a:pt x="5219319" y="131335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C000"/>
                </a:gs>
                <a:gs pos="80000">
                  <a:srgbClr val="FFC000"/>
                </a:gs>
                <a:gs pos="100000">
                  <a:schemeClr val="accent2">
                    <a:hueOff val="-14400000"/>
                    <a:satOff val="-50003"/>
                    <a:lumOff val="60001"/>
                    <a:alphaOff val="0"/>
                    <a:shade val="94000"/>
                    <a:satMod val="135000"/>
                  </a:schemeClr>
                </a:gs>
              </a:gsLst>
              <a:lin ang="16200000" scaled="0"/>
              <a:tileRect/>
            </a:gradFill>
            <a:ln>
              <a:solidFill>
                <a:srgbClr val="002060"/>
              </a:solidFill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-14400000"/>
                <a:satOff val="-50003"/>
                <a:lumOff val="60001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07493" tIns="60961" rIns="113792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d-ID" sz="1600" kern="1200" dirty="0" smtClean="0">
                  <a:ln>
                    <a:solidFill>
                      <a:schemeClr val="tx1"/>
                    </a:solidFill>
                  </a:ln>
                  <a:latin typeface="Arial Black" panose="020B0A040201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TINGKATKAN </a:t>
              </a:r>
              <a:r>
                <a:rPr lang="en-US" sz="1600" kern="1200" dirty="0" smtClean="0">
                  <a:ln>
                    <a:solidFill>
                      <a:schemeClr val="tx1"/>
                    </a:solidFill>
                  </a:ln>
                  <a:latin typeface="Arial Black" panose="020B0A040201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PUAN</a:t>
              </a:r>
              <a:r>
                <a:rPr lang="id-ID" sz="1600" kern="1200" dirty="0" smtClean="0">
                  <a:ln>
                    <a:solidFill>
                      <a:schemeClr val="tx1"/>
                    </a:solidFill>
                  </a:ln>
                  <a:latin typeface="Arial Black" panose="020B0A040201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TEK</a:t>
              </a:r>
              <a:r>
                <a:rPr lang="en-US" sz="1600" kern="1200" dirty="0" smtClean="0">
                  <a:ln>
                    <a:solidFill>
                      <a:schemeClr val="tx1"/>
                    </a:solidFill>
                  </a:ln>
                  <a:latin typeface="Arial Black" panose="020B0A040201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NIS </a:t>
              </a:r>
              <a:r>
                <a:rPr lang="id-ID" sz="1600" kern="1200" dirty="0" smtClean="0">
                  <a:ln>
                    <a:solidFill>
                      <a:schemeClr val="tx1"/>
                    </a:solidFill>
                  </a:ln>
                  <a:latin typeface="Arial Black" panose="020B0A040201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PARA SEJARAWAN PETUGAS KESEJARAHAN DI JA</a:t>
              </a:r>
              <a:r>
                <a:rPr lang="en-US" sz="1600" kern="1200" dirty="0" smtClean="0">
                  <a:ln>
                    <a:solidFill>
                      <a:schemeClr val="tx1"/>
                    </a:solidFill>
                  </a:ln>
                  <a:latin typeface="Arial Black" panose="020B0A040201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r>
                <a:rPr lang="id-ID" sz="1600" kern="1200" dirty="0" smtClean="0">
                  <a:ln>
                    <a:solidFill>
                      <a:schemeClr val="tx1"/>
                    </a:solidFill>
                  </a:ln>
                  <a:latin typeface="Arial Black" panose="020B0A040201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TNI.</a:t>
              </a:r>
              <a:endParaRPr lang="en-US" sz="1600" kern="1200" dirty="0">
                <a:ln>
                  <a:solidFill>
                    <a:schemeClr val="tx1"/>
                  </a:solidFill>
                </a:ln>
                <a:latin typeface="Arial Black" panose="020B0A04020102020204" pitchFamily="34" charset="0"/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3469630" y="1590854"/>
              <a:ext cx="5219319" cy="1313358"/>
            </a:xfrm>
            <a:custGeom>
              <a:avLst/>
              <a:gdLst>
                <a:gd name="connsiteX0" fmla="*/ 0 w 5219319"/>
                <a:gd name="connsiteY0" fmla="*/ 0 h 1313356"/>
                <a:gd name="connsiteX1" fmla="*/ 4562641 w 5219319"/>
                <a:gd name="connsiteY1" fmla="*/ 0 h 1313356"/>
                <a:gd name="connsiteX2" fmla="*/ 5219319 w 5219319"/>
                <a:gd name="connsiteY2" fmla="*/ 656678 h 1313356"/>
                <a:gd name="connsiteX3" fmla="*/ 4562641 w 5219319"/>
                <a:gd name="connsiteY3" fmla="*/ 1313356 h 1313356"/>
                <a:gd name="connsiteX4" fmla="*/ 0 w 5219319"/>
                <a:gd name="connsiteY4" fmla="*/ 1313356 h 1313356"/>
                <a:gd name="connsiteX5" fmla="*/ 0 w 5219319"/>
                <a:gd name="connsiteY5" fmla="*/ 0 h 1313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219319" h="1313356">
                  <a:moveTo>
                    <a:pt x="5219319" y="1313355"/>
                  </a:moveTo>
                  <a:lnTo>
                    <a:pt x="656678" y="1313355"/>
                  </a:lnTo>
                  <a:lnTo>
                    <a:pt x="0" y="656678"/>
                  </a:lnTo>
                  <a:lnTo>
                    <a:pt x="656678" y="1"/>
                  </a:lnTo>
                  <a:lnTo>
                    <a:pt x="5219319" y="1"/>
                  </a:lnTo>
                  <a:lnTo>
                    <a:pt x="5219319" y="1313355"/>
                  </a:lnTo>
                  <a:close/>
                </a:path>
              </a:pathLst>
            </a:custGeom>
            <a:gradFill flip="none" rotWithShape="1">
              <a:lin ang="16200000" scaled="0"/>
              <a:tileRect/>
            </a:gradFill>
            <a:ln>
              <a:solidFill>
                <a:srgbClr val="FFFF00"/>
              </a:solidFill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07493" tIns="60961" rIns="113792" bIns="60961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d-ID" sz="1600" kern="1200" dirty="0" smtClean="0">
                  <a:ln>
                    <a:solidFill>
                      <a:schemeClr val="tx1"/>
                    </a:solidFill>
                  </a:ln>
                  <a:latin typeface="Arial Black" panose="020B0A040201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TINGKATKAN PEMBINAAN </a:t>
              </a:r>
              <a:r>
                <a:rPr lang="en-US" sz="1600" kern="1200" dirty="0" smtClean="0">
                  <a:ln>
                    <a:solidFill>
                      <a:schemeClr val="tx1"/>
                    </a:solidFill>
                  </a:ln>
                  <a:latin typeface="Arial Black" panose="020B0A040201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id-ID" sz="1600" kern="1200" dirty="0" smtClean="0">
                  <a:ln>
                    <a:solidFill>
                      <a:schemeClr val="tx1"/>
                    </a:solidFill>
                  </a:ln>
                  <a:latin typeface="Arial Black" panose="020B0A040201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KESEJARAHAN TNI DI JAJARAN MASING ANGKATAN </a:t>
              </a:r>
              <a:r>
                <a:rPr lang="en-US" sz="1600" kern="1200" dirty="0" smtClean="0">
                  <a:ln>
                    <a:solidFill>
                      <a:schemeClr val="tx1"/>
                    </a:solidFill>
                  </a:ln>
                  <a:latin typeface="Arial Black" panose="020B0A040201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&amp;</a:t>
              </a:r>
              <a:r>
                <a:rPr lang="id-ID" sz="1600" kern="1200" dirty="0" smtClean="0">
                  <a:ln>
                    <a:solidFill>
                      <a:schemeClr val="tx1"/>
                    </a:solidFill>
                  </a:ln>
                  <a:latin typeface="Arial Black" panose="020B0A040201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MABES TNI.</a:t>
              </a:r>
              <a:endParaRPr lang="en-US" sz="1600" kern="1200" dirty="0">
                <a:ln>
                  <a:solidFill>
                    <a:schemeClr val="tx1"/>
                  </a:solidFill>
                </a:ln>
                <a:latin typeface="Arial Black" panose="020B0A04020102020204" pitchFamily="34" charset="0"/>
              </a:endParaRPr>
            </a:p>
          </p:txBody>
        </p:sp>
      </p:grpSp>
      <p:sp>
        <p:nvSpPr>
          <p:cNvPr id="9" name="Rectangle 8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3274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857</TotalTime>
  <Words>243</Words>
  <Application>Microsoft Office PowerPoint</Application>
  <PresentationFormat>On-screen Show (4:3)</PresentationFormat>
  <Paragraphs>75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Arial Black</vt:lpstr>
      <vt:lpstr>Bodoni MT Black</vt:lpstr>
      <vt:lpstr>Calibri</vt:lpstr>
      <vt:lpstr>Tahoma</vt:lpstr>
      <vt:lpstr>Times New Roman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BRAINWARE</cp:lastModifiedBy>
  <cp:revision>153</cp:revision>
  <cp:lastPrinted>2017-02-20T09:53:37Z</cp:lastPrinted>
  <dcterms:created xsi:type="dcterms:W3CDTF">2014-10-27T04:33:18Z</dcterms:created>
  <dcterms:modified xsi:type="dcterms:W3CDTF">2017-02-20T09:54:25Z</dcterms:modified>
</cp:coreProperties>
</file>